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5" r:id="rId8"/>
    <p:sldId id="266" r:id="rId9"/>
    <p:sldId id="264" r:id="rId10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B1B7D"/>
    <a:srgbClr val="24B2A6"/>
    <a:srgbClr val="FAB638"/>
    <a:srgbClr val="0E855A"/>
    <a:srgbClr val="1480A2"/>
    <a:srgbClr val="D4D649"/>
    <a:srgbClr val="D6E8E3"/>
    <a:srgbClr val="86BB25"/>
    <a:srgbClr val="E97621"/>
    <a:srgbClr val="17325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4" autoAdjust="0"/>
    <p:restoredTop sz="95407" autoAdjust="0"/>
  </p:normalViewPr>
  <p:slideViewPr>
    <p:cSldViewPr snapToGrid="0">
      <p:cViewPr varScale="1">
        <p:scale>
          <a:sx n="109" d="100"/>
          <a:sy n="109" d="100"/>
        </p:scale>
        <p:origin x="672" y="10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3252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>
            <a:extLst>
              <a:ext uri="{FF2B5EF4-FFF2-40B4-BE49-F238E27FC236}">
                <a16:creationId xmlns:a16="http://schemas.microsoft.com/office/drawing/2014/main" id="{11A6B4C6-BE0B-4A61-953C-9DE54DE16CCB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83E48D6D-9F0F-493A-B282-830C8A35365A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29A8FB4-BE77-48D0-9E9D-70C77EA96A6B}" type="datetimeFigureOut">
              <a:rPr lang="es-MX" smtClean="0"/>
              <a:pPr/>
              <a:t>10/12/2019</a:t>
            </a:fld>
            <a:endParaRPr lang="es-MX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77B17EC2-05DE-446A-ADAE-4DBF25508F9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175BC460-F460-4BFD-AC37-FFA9B6CB8A3D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03FF0D8-49DE-41DD-B435-BCC00FF96B3B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98204667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C20FF47-F8CC-4001-964A-A458AE4EA972}" type="datetimeFigureOut">
              <a:rPr lang="es-MX" smtClean="0"/>
              <a:pPr/>
              <a:t>10/12/2019</a:t>
            </a:fld>
            <a:endParaRPr lang="es-MX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65B8E66-5208-42AD-B437-5E282FC100EA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0745931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65B8E66-5208-42AD-B437-5E282FC100EA}" type="slidenum">
              <a:rPr lang="es-MX" smtClean="0"/>
              <a:pPr/>
              <a:t>1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7308933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65B8E66-5208-42AD-B437-5E282FC100EA}" type="slidenum">
              <a:rPr lang="es-MX" smtClean="0"/>
              <a:pPr/>
              <a:t>6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93014036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65B8E66-5208-42AD-B437-5E282FC100EA}" type="slidenum">
              <a:rPr lang="es-MX" smtClean="0"/>
              <a:pPr/>
              <a:t>7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52174942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65B8E66-5208-42AD-B437-5E282FC100EA}" type="slidenum">
              <a:rPr lang="es-MX" smtClean="0"/>
              <a:pPr/>
              <a:t>8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98805979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65B8E66-5208-42AD-B437-5E282FC100EA}" type="slidenum">
              <a:rPr lang="es-MX" smtClean="0"/>
              <a:pPr/>
              <a:t>9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7899410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ángulo 6">
            <a:extLst>
              <a:ext uri="{FF2B5EF4-FFF2-40B4-BE49-F238E27FC236}">
                <a16:creationId xmlns:a16="http://schemas.microsoft.com/office/drawing/2014/main" id="{7AD972F3-DC86-408C-9C1E-ADD0C629B7F1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D4D64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18317ED1-75AE-4A41-8BB4-621550A9B7EF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1905917"/>
            <a:ext cx="9144000" cy="1604045"/>
          </a:xfrm>
        </p:spPr>
        <p:txBody>
          <a:bodyPr anchor="b">
            <a:normAutofit/>
          </a:bodyPr>
          <a:lstStyle>
            <a:lvl1pPr algn="ctr">
              <a:defRPr sz="5400">
                <a:solidFill>
                  <a:srgbClr val="9B1B7D"/>
                </a:solidFill>
                <a:latin typeface="Playfair Display" panose="00000500000000000000" pitchFamily="50" charset="0"/>
              </a:defRPr>
            </a:lvl1pPr>
          </a:lstStyle>
          <a:p>
            <a:r>
              <a:rPr lang="es-ES" dirty="0"/>
              <a:t>Haga clic para modificar </a:t>
            </a:r>
            <a:br>
              <a:rPr lang="es-ES" dirty="0"/>
            </a:br>
            <a:r>
              <a:rPr lang="es-ES" dirty="0"/>
              <a:t>el estilo de título del patrón</a:t>
            </a:r>
            <a:endParaRPr lang="es-MX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F15714EE-0E9B-456D-A28F-76300A4ACDF0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3141208" y="4351180"/>
            <a:ext cx="7855027" cy="365125"/>
          </a:xfrm>
        </p:spPr>
        <p:txBody>
          <a:bodyPr>
            <a:normAutofit/>
          </a:bodyPr>
          <a:lstStyle>
            <a:lvl1pPr marL="0" indent="0" algn="l">
              <a:buNone/>
              <a:defRPr sz="2000">
                <a:solidFill>
                  <a:srgbClr val="9B1B7D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dirty="0"/>
              <a:t>Haga clic para modificar el Nombre</a:t>
            </a:r>
            <a:endParaRPr lang="es-MX" dirty="0"/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F4982431-D3FA-4C62-82BC-A48BDEA83D56}"/>
              </a:ext>
            </a:extLst>
          </p:cNvPr>
          <p:cNvSpPr/>
          <p:nvPr userDrawn="1"/>
        </p:nvSpPr>
        <p:spPr>
          <a:xfrm flipH="1">
            <a:off x="0" y="4351180"/>
            <a:ext cx="1322025" cy="1201756"/>
          </a:xfrm>
          <a:prstGeom prst="rect">
            <a:avLst/>
          </a:prstGeom>
          <a:solidFill>
            <a:srgbClr val="1480A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rgbClr val="E97621"/>
              </a:solidFill>
            </a:endParaRPr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F247DD5A-E21A-4AF4-BECA-2567608EF0EE}"/>
              </a:ext>
            </a:extLst>
          </p:cNvPr>
          <p:cNvSpPr txBox="1"/>
          <p:nvPr userDrawn="1"/>
        </p:nvSpPr>
        <p:spPr>
          <a:xfrm>
            <a:off x="1615806" y="4351829"/>
            <a:ext cx="12926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b="1" dirty="0">
                <a:solidFill>
                  <a:srgbClr val="1480A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Nombre:</a:t>
            </a:r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id="{2DF7AA37-162F-41DF-BE0F-347CB76711AB}"/>
              </a:ext>
            </a:extLst>
          </p:cNvPr>
          <p:cNvSpPr txBox="1"/>
          <p:nvPr userDrawn="1"/>
        </p:nvSpPr>
        <p:spPr>
          <a:xfrm>
            <a:off x="1615806" y="4821113"/>
            <a:ext cx="11934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b="1" dirty="0">
                <a:solidFill>
                  <a:srgbClr val="1480A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Curso:</a:t>
            </a:r>
          </a:p>
        </p:txBody>
      </p:sp>
      <p:sp>
        <p:nvSpPr>
          <p:cNvPr id="14" name="CuadroTexto 13">
            <a:extLst>
              <a:ext uri="{FF2B5EF4-FFF2-40B4-BE49-F238E27FC236}">
                <a16:creationId xmlns:a16="http://schemas.microsoft.com/office/drawing/2014/main" id="{1BF93D0F-0F94-4296-A0B9-F186F4BBF7E1}"/>
              </a:ext>
            </a:extLst>
          </p:cNvPr>
          <p:cNvSpPr txBox="1"/>
          <p:nvPr userDrawn="1"/>
        </p:nvSpPr>
        <p:spPr>
          <a:xfrm>
            <a:off x="1615807" y="5275049"/>
            <a:ext cx="14765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b="1" dirty="0">
                <a:solidFill>
                  <a:srgbClr val="1480A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Instructor:</a:t>
            </a:r>
          </a:p>
        </p:txBody>
      </p:sp>
      <p:sp>
        <p:nvSpPr>
          <p:cNvPr id="15" name="CuadroTexto 14">
            <a:extLst>
              <a:ext uri="{FF2B5EF4-FFF2-40B4-BE49-F238E27FC236}">
                <a16:creationId xmlns:a16="http://schemas.microsoft.com/office/drawing/2014/main" id="{EB5E3D8E-64EB-4A41-8867-D8958E9377D9}"/>
              </a:ext>
            </a:extLst>
          </p:cNvPr>
          <p:cNvSpPr txBox="1"/>
          <p:nvPr userDrawn="1"/>
        </p:nvSpPr>
        <p:spPr>
          <a:xfrm>
            <a:off x="4630757" y="1490547"/>
            <a:ext cx="29304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b="1" dirty="0">
                <a:solidFill>
                  <a:srgbClr val="1480A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Título</a:t>
            </a:r>
          </a:p>
        </p:txBody>
      </p:sp>
      <p:sp>
        <p:nvSpPr>
          <p:cNvPr id="25" name="Marcador de texto 24">
            <a:extLst>
              <a:ext uri="{FF2B5EF4-FFF2-40B4-BE49-F238E27FC236}">
                <a16:creationId xmlns:a16="http://schemas.microsoft.com/office/drawing/2014/main" id="{2BE60310-BA70-4060-9F44-ECA704C0ECA3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152224" y="4825319"/>
            <a:ext cx="7855027" cy="365126"/>
          </a:xfrm>
        </p:spPr>
        <p:txBody>
          <a:bodyPr/>
          <a:lstStyle>
            <a:lvl1pPr marL="0" indent="0">
              <a:buNone/>
              <a:defRPr lang="es-MX" sz="2000" kern="1200" dirty="0" smtClean="0">
                <a:solidFill>
                  <a:srgbClr val="9B1B7D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s-MX" dirty="0"/>
              <a:t>Haga clic para modificar el Curso</a:t>
            </a:r>
          </a:p>
          <a:p>
            <a:pPr lvl="0"/>
            <a:endParaRPr lang="es-MX" dirty="0"/>
          </a:p>
        </p:txBody>
      </p:sp>
      <p:sp>
        <p:nvSpPr>
          <p:cNvPr id="29" name="Marcador de contenido 28">
            <a:extLst>
              <a:ext uri="{FF2B5EF4-FFF2-40B4-BE49-F238E27FC236}">
                <a16:creationId xmlns:a16="http://schemas.microsoft.com/office/drawing/2014/main" id="{ED40C01C-DF88-443D-8238-B84E24594918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3171216" y="5310188"/>
            <a:ext cx="7854950" cy="342900"/>
          </a:xfrm>
        </p:spPr>
        <p:txBody>
          <a:bodyPr/>
          <a:lstStyle>
            <a:lvl1pPr marL="0" indent="0">
              <a:buNone/>
              <a:defRPr lang="es-ES" sz="2000" kern="1200" dirty="0" smtClean="0">
                <a:solidFill>
                  <a:srgbClr val="9B1B7D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57200" indent="0">
              <a:buNone/>
              <a:defRPr lang="es-ES" sz="2000" kern="1200" dirty="0" smtClean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 marL="914400" indent="0">
              <a:buNone/>
              <a:defRPr lang="es-ES" sz="2000" kern="1200" dirty="0" smtClean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s-ES" dirty="0"/>
              <a:t>Haga clic para modificar </a:t>
            </a:r>
            <a:r>
              <a:rPr lang="es-ES"/>
              <a:t>el Instructor</a:t>
            </a:r>
            <a:endParaRPr lang="es-ES" dirty="0"/>
          </a:p>
        </p:txBody>
      </p:sp>
      <p:pic>
        <p:nvPicPr>
          <p:cNvPr id="34" name="Imagen 33">
            <a:extLst>
              <a:ext uri="{FF2B5EF4-FFF2-40B4-BE49-F238E27FC236}">
                <a16:creationId xmlns:a16="http://schemas.microsoft.com/office/drawing/2014/main" id="{D139FDA6-E289-4757-94E1-6F122374CCA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 rot="10800000" flipH="1" flipV="1">
            <a:off x="10411537" y="5306818"/>
            <a:ext cx="1791480" cy="15634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47616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k object 17">
            <a:extLst>
              <a:ext uri="{FF2B5EF4-FFF2-40B4-BE49-F238E27FC236}">
                <a16:creationId xmlns:a16="http://schemas.microsoft.com/office/drawing/2014/main" id="{A89E42D0-87F5-4550-92C2-6E54B08704CE}"/>
              </a:ext>
            </a:extLst>
          </p:cNvPr>
          <p:cNvSpPr/>
          <p:nvPr userDrawn="1"/>
        </p:nvSpPr>
        <p:spPr>
          <a:xfrm>
            <a:off x="0" y="-25400"/>
            <a:ext cx="12192000" cy="2254250"/>
          </a:xfrm>
          <a:custGeom>
            <a:avLst/>
            <a:gdLst/>
            <a:ahLst/>
            <a:cxnLst/>
            <a:rect l="l" t="t" r="r" b="b"/>
            <a:pathLst>
              <a:path w="12668250" h="6426200">
                <a:moveTo>
                  <a:pt x="0" y="0"/>
                </a:moveTo>
                <a:lnTo>
                  <a:pt x="12668250" y="0"/>
                </a:lnTo>
                <a:lnTo>
                  <a:pt x="12668250" y="6426200"/>
                </a:lnTo>
                <a:lnTo>
                  <a:pt x="0" y="6426200"/>
                </a:lnTo>
                <a:lnTo>
                  <a:pt x="0" y="0"/>
                </a:lnTo>
                <a:close/>
              </a:path>
            </a:pathLst>
          </a:custGeom>
          <a:solidFill>
            <a:srgbClr val="24B2A6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3" name="Título 1">
            <a:extLst>
              <a:ext uri="{FF2B5EF4-FFF2-40B4-BE49-F238E27FC236}">
                <a16:creationId xmlns:a16="http://schemas.microsoft.com/office/drawing/2014/main" id="{DCABF17B-33E4-4864-889B-EA5223C617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548640"/>
            <a:ext cx="10657945" cy="777240"/>
          </a:xfrm>
        </p:spPr>
        <p:txBody>
          <a:bodyPr anchor="b">
            <a:normAutofit/>
          </a:bodyPr>
          <a:lstStyle>
            <a:lvl1pPr algn="ctr">
              <a:lnSpc>
                <a:spcPct val="100000"/>
              </a:lnSpc>
              <a:defRPr sz="2800">
                <a:solidFill>
                  <a:srgbClr val="D6E8E3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s-MX" dirty="0"/>
          </a:p>
        </p:txBody>
      </p:sp>
      <p:sp>
        <p:nvSpPr>
          <p:cNvPr id="17" name="Marcador de contenido 11">
            <a:extLst>
              <a:ext uri="{FF2B5EF4-FFF2-40B4-BE49-F238E27FC236}">
                <a16:creationId xmlns:a16="http://schemas.microsoft.com/office/drawing/2014/main" id="{E882B865-4404-473A-953D-D2525539AB0C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838200" y="2624805"/>
            <a:ext cx="3932237" cy="244538"/>
          </a:xfrm>
        </p:spPr>
        <p:txBody>
          <a:bodyPr/>
          <a:lstStyle>
            <a:lvl1pPr marL="0" indent="0">
              <a:buNone/>
              <a:defRPr lang="es-MX" sz="1800" b="1" kern="1200" dirty="0" smtClean="0">
                <a:solidFill>
                  <a:srgbClr val="D4D649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5pPr marL="1828800" indent="0">
              <a:buNone/>
              <a:defRPr/>
            </a:lvl5pPr>
          </a:lstStyle>
          <a:p>
            <a:pPr lvl="0"/>
            <a:r>
              <a:rPr lang="es-ES" dirty="0"/>
              <a:t>Haga clic para modificar el texto</a:t>
            </a:r>
            <a:endParaRPr lang="es-MX" dirty="0"/>
          </a:p>
          <a:p>
            <a:pPr lvl="4"/>
            <a:endParaRPr lang="es-MX" dirty="0"/>
          </a:p>
        </p:txBody>
      </p:sp>
      <p:sp>
        <p:nvSpPr>
          <p:cNvPr id="19" name="Marcador de texto 13">
            <a:extLst>
              <a:ext uri="{FF2B5EF4-FFF2-40B4-BE49-F238E27FC236}">
                <a16:creationId xmlns:a16="http://schemas.microsoft.com/office/drawing/2014/main" id="{FEB78CCE-DBBB-4077-B170-943E22C0873E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838200" y="2946403"/>
            <a:ext cx="3932237" cy="827562"/>
          </a:xfrm>
        </p:spPr>
        <p:txBody>
          <a:bodyPr/>
          <a:lstStyle>
            <a:lvl1pPr marL="0" indent="0">
              <a:buNone/>
              <a:defRPr lang="es-E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lang="es-E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buNone/>
              <a:defRPr lang="es-E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buNone/>
              <a:defRPr lang="es-E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buNone/>
              <a:defRPr lang="es-MX" sz="16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lvl="0"/>
            <a:r>
              <a:rPr lang="es-ES" dirty="0"/>
              <a:t>Haga clic para modificar el texto</a:t>
            </a:r>
            <a:endParaRPr lang="es-MX" dirty="0"/>
          </a:p>
        </p:txBody>
      </p:sp>
      <p:sp>
        <p:nvSpPr>
          <p:cNvPr id="20" name="Marcador de texto 15">
            <a:extLst>
              <a:ext uri="{FF2B5EF4-FFF2-40B4-BE49-F238E27FC236}">
                <a16:creationId xmlns:a16="http://schemas.microsoft.com/office/drawing/2014/main" id="{C19C9FDF-5D95-436D-A11B-F6CDA0ABC633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838200" y="3917206"/>
            <a:ext cx="3932237" cy="244539"/>
          </a:xfrm>
        </p:spPr>
        <p:txBody>
          <a:bodyPr/>
          <a:lstStyle>
            <a:lvl1pPr marL="0" indent="0">
              <a:buNone/>
              <a:defRPr lang="es-MX" sz="1800" b="1" kern="1200" dirty="0" smtClean="0">
                <a:solidFill>
                  <a:srgbClr val="D4D649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s-ES" dirty="0"/>
              <a:t>Haga clic para modificar el texto</a:t>
            </a:r>
            <a:endParaRPr lang="es-MX" dirty="0"/>
          </a:p>
        </p:txBody>
      </p:sp>
      <p:sp>
        <p:nvSpPr>
          <p:cNvPr id="21" name="Marcador de texto 17">
            <a:extLst>
              <a:ext uri="{FF2B5EF4-FFF2-40B4-BE49-F238E27FC236}">
                <a16:creationId xmlns:a16="http://schemas.microsoft.com/office/drawing/2014/main" id="{61F760FF-9968-451B-86C6-3DFCD0DD8E27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838200" y="4269822"/>
            <a:ext cx="3932237" cy="808954"/>
          </a:xfrm>
        </p:spPr>
        <p:txBody>
          <a:bodyPr>
            <a:noAutofit/>
          </a:bodyPr>
          <a:lstStyle>
            <a:lvl1pPr marL="0" indent="0">
              <a:buNone/>
              <a:defRPr lang="es-E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lang="es-E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buNone/>
              <a:defRPr lang="es-E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buNone/>
              <a:defRPr lang="es-E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buNone/>
              <a:defRPr lang="es-MX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lvl="0"/>
            <a:r>
              <a:rPr lang="es-ES" dirty="0"/>
              <a:t>Haga clic para modificar el texto</a:t>
            </a:r>
          </a:p>
        </p:txBody>
      </p:sp>
      <p:sp>
        <p:nvSpPr>
          <p:cNvPr id="22" name="Marcador de contenido 11">
            <a:extLst>
              <a:ext uri="{FF2B5EF4-FFF2-40B4-BE49-F238E27FC236}">
                <a16:creationId xmlns:a16="http://schemas.microsoft.com/office/drawing/2014/main" id="{52125084-FD6D-490E-99A6-82175A3F5E3C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5637097" y="2624805"/>
            <a:ext cx="5860636" cy="244538"/>
          </a:xfrm>
        </p:spPr>
        <p:txBody>
          <a:bodyPr/>
          <a:lstStyle>
            <a:lvl1pPr marL="0" indent="0">
              <a:buNone/>
              <a:defRPr lang="es-MX" sz="1800" b="1" kern="1200" dirty="0" smtClean="0">
                <a:solidFill>
                  <a:srgbClr val="FAB638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5pPr marL="1828800" indent="0">
              <a:buNone/>
              <a:defRPr/>
            </a:lvl5pPr>
          </a:lstStyle>
          <a:p>
            <a:pPr lvl="0"/>
            <a:r>
              <a:rPr lang="es-ES" dirty="0"/>
              <a:t>Haga clic para modificar el texto</a:t>
            </a:r>
            <a:endParaRPr lang="es-MX" dirty="0"/>
          </a:p>
        </p:txBody>
      </p:sp>
      <p:sp>
        <p:nvSpPr>
          <p:cNvPr id="23" name="Marcador de texto 13">
            <a:extLst>
              <a:ext uri="{FF2B5EF4-FFF2-40B4-BE49-F238E27FC236}">
                <a16:creationId xmlns:a16="http://schemas.microsoft.com/office/drawing/2014/main" id="{C62AB215-B84C-476B-90E0-E7711AC4DE7A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5637097" y="2946403"/>
            <a:ext cx="5860636" cy="827562"/>
          </a:xfrm>
        </p:spPr>
        <p:txBody>
          <a:bodyPr/>
          <a:lstStyle>
            <a:lvl1pPr marL="0" indent="0">
              <a:buNone/>
              <a:defRPr lang="es-E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lang="es-E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buNone/>
              <a:defRPr lang="es-E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buNone/>
              <a:defRPr lang="es-E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buNone/>
              <a:defRPr lang="es-MX" sz="16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lvl="0"/>
            <a:r>
              <a:rPr lang="es-ES" dirty="0"/>
              <a:t>Haga clic para modificar el texto</a:t>
            </a:r>
            <a:endParaRPr lang="es-MX" dirty="0"/>
          </a:p>
        </p:txBody>
      </p:sp>
      <p:sp>
        <p:nvSpPr>
          <p:cNvPr id="24" name="Marcador de texto 15">
            <a:extLst>
              <a:ext uri="{FF2B5EF4-FFF2-40B4-BE49-F238E27FC236}">
                <a16:creationId xmlns:a16="http://schemas.microsoft.com/office/drawing/2014/main" id="{C8EB9DD5-A8DC-49F2-9761-5D61A45FF9CB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637097" y="3917206"/>
            <a:ext cx="5860636" cy="244539"/>
          </a:xfrm>
        </p:spPr>
        <p:txBody>
          <a:bodyPr/>
          <a:lstStyle>
            <a:lvl1pPr marL="0" indent="0">
              <a:buNone/>
              <a:defRPr lang="es-MX" sz="1800" b="1" kern="1200" dirty="0" smtClean="0">
                <a:solidFill>
                  <a:srgbClr val="FAB638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s-ES" dirty="0"/>
              <a:t>Haga clic para modificar el texto</a:t>
            </a:r>
            <a:endParaRPr lang="es-MX" dirty="0"/>
          </a:p>
        </p:txBody>
      </p:sp>
      <p:sp>
        <p:nvSpPr>
          <p:cNvPr id="25" name="Marcador de texto 17">
            <a:extLst>
              <a:ext uri="{FF2B5EF4-FFF2-40B4-BE49-F238E27FC236}">
                <a16:creationId xmlns:a16="http://schemas.microsoft.com/office/drawing/2014/main" id="{CE4C84FF-D282-496A-99BB-FD43B2C97EF0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5637097" y="4269822"/>
            <a:ext cx="5860636" cy="808954"/>
          </a:xfrm>
        </p:spPr>
        <p:txBody>
          <a:bodyPr>
            <a:noAutofit/>
          </a:bodyPr>
          <a:lstStyle>
            <a:lvl1pPr marL="0" indent="0">
              <a:buNone/>
              <a:defRPr lang="es-E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lang="es-E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buNone/>
              <a:defRPr lang="es-E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buNone/>
              <a:defRPr lang="es-E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buNone/>
              <a:defRPr lang="es-MX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lvl="0"/>
            <a:r>
              <a:rPr lang="es-ES" dirty="0"/>
              <a:t>Haga clic para modificar el texto</a:t>
            </a:r>
          </a:p>
        </p:txBody>
      </p:sp>
      <p:pic>
        <p:nvPicPr>
          <p:cNvPr id="10" name="Imagen 9">
            <a:extLst>
              <a:ext uri="{FF2B5EF4-FFF2-40B4-BE49-F238E27FC236}">
                <a16:creationId xmlns:a16="http://schemas.microsoft.com/office/drawing/2014/main" id="{489E1D27-01E5-4D76-9255-B04290F8FC6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-9531" y="-41126"/>
            <a:ext cx="1509527" cy="1267356"/>
          </a:xfrm>
          <a:prstGeom prst="rect">
            <a:avLst/>
          </a:prstGeom>
        </p:spPr>
      </p:pic>
      <p:pic>
        <p:nvPicPr>
          <p:cNvPr id="26" name="Imagen 25">
            <a:extLst>
              <a:ext uri="{FF2B5EF4-FFF2-40B4-BE49-F238E27FC236}">
                <a16:creationId xmlns:a16="http://schemas.microsoft.com/office/drawing/2014/main" id="{BFFDD1D6-5A74-4568-B923-228625044A8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 rot="10800000">
            <a:off x="10701709" y="5605495"/>
            <a:ext cx="1509527" cy="1267356"/>
          </a:xfrm>
          <a:prstGeom prst="rect">
            <a:avLst/>
          </a:prstGeom>
        </p:spPr>
      </p:pic>
      <p:sp>
        <p:nvSpPr>
          <p:cNvPr id="14" name="Marcador de texto 15">
            <a:extLst>
              <a:ext uri="{FF2B5EF4-FFF2-40B4-BE49-F238E27FC236}">
                <a16:creationId xmlns:a16="http://schemas.microsoft.com/office/drawing/2014/main" id="{2C2BED2F-0D37-451A-ABAD-84A8B46604C5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838200" y="5208887"/>
            <a:ext cx="3932237" cy="244539"/>
          </a:xfrm>
        </p:spPr>
        <p:txBody>
          <a:bodyPr/>
          <a:lstStyle>
            <a:lvl1pPr marL="0" indent="0">
              <a:buNone/>
              <a:defRPr lang="es-MX" sz="1800" b="1" kern="1200" dirty="0" smtClean="0">
                <a:solidFill>
                  <a:srgbClr val="D4D649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s-ES" dirty="0"/>
              <a:t>Haga clic para modificar el texto</a:t>
            </a:r>
            <a:endParaRPr lang="es-MX" dirty="0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56369E0A-C12E-4088-B1B9-0D77049A0792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838200" y="5572412"/>
            <a:ext cx="7766050" cy="827087"/>
          </a:xfrm>
        </p:spPr>
        <p:txBody>
          <a:bodyPr/>
          <a:lstStyle>
            <a:lvl1pPr marL="0" indent="0">
              <a:buNone/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s-ES" dirty="0"/>
              <a:t>Haga clic para modificar los estilos de texto del patrón</a:t>
            </a:r>
          </a:p>
        </p:txBody>
      </p:sp>
    </p:spTree>
    <p:extLst>
      <p:ext uri="{BB962C8B-B14F-4D97-AF65-F5344CB8AC3E}">
        <p14:creationId xmlns:p14="http://schemas.microsoft.com/office/powerpoint/2010/main" val="7987680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Marcador de contenido 11">
            <a:extLst>
              <a:ext uri="{FF2B5EF4-FFF2-40B4-BE49-F238E27FC236}">
                <a16:creationId xmlns:a16="http://schemas.microsoft.com/office/drawing/2014/main" id="{8FBC6FB1-C889-4132-8F7A-2C297ECD6FEB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838200" y="2487645"/>
            <a:ext cx="10394950" cy="244538"/>
          </a:xfrm>
        </p:spPr>
        <p:txBody>
          <a:bodyPr/>
          <a:lstStyle>
            <a:lvl1pPr marL="0" indent="0">
              <a:buNone/>
              <a:defRPr lang="es-MX" sz="1800" b="1" kern="1200" dirty="0" smtClean="0">
                <a:solidFill>
                  <a:srgbClr val="D4D649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5pPr marL="1828800" indent="0">
              <a:buNone/>
              <a:defRPr/>
            </a:lvl5pPr>
          </a:lstStyle>
          <a:p>
            <a:pPr lvl="0"/>
            <a:r>
              <a:rPr lang="es-ES" dirty="0"/>
              <a:t>Haga clic para modificar el texto</a:t>
            </a:r>
            <a:endParaRPr lang="es-MX" dirty="0"/>
          </a:p>
        </p:txBody>
      </p:sp>
      <p:sp>
        <p:nvSpPr>
          <p:cNvPr id="8" name="bk object 17">
            <a:extLst>
              <a:ext uri="{FF2B5EF4-FFF2-40B4-BE49-F238E27FC236}">
                <a16:creationId xmlns:a16="http://schemas.microsoft.com/office/drawing/2014/main" id="{A8FD1730-5500-465E-B2C9-879E4D2015C2}"/>
              </a:ext>
            </a:extLst>
          </p:cNvPr>
          <p:cNvSpPr/>
          <p:nvPr userDrawn="1"/>
        </p:nvSpPr>
        <p:spPr>
          <a:xfrm>
            <a:off x="0" y="1"/>
            <a:ext cx="12192000" cy="2159306"/>
          </a:xfrm>
          <a:custGeom>
            <a:avLst/>
            <a:gdLst/>
            <a:ahLst/>
            <a:cxnLst/>
            <a:rect l="l" t="t" r="r" b="b"/>
            <a:pathLst>
              <a:path w="12668250" h="6426200">
                <a:moveTo>
                  <a:pt x="0" y="0"/>
                </a:moveTo>
                <a:lnTo>
                  <a:pt x="12668250" y="0"/>
                </a:lnTo>
                <a:lnTo>
                  <a:pt x="12668250" y="6426200"/>
                </a:lnTo>
                <a:lnTo>
                  <a:pt x="0" y="6426200"/>
                </a:lnTo>
                <a:lnTo>
                  <a:pt x="0" y="0"/>
                </a:lnTo>
                <a:close/>
              </a:path>
            </a:pathLst>
          </a:custGeom>
          <a:solidFill>
            <a:srgbClr val="24B2A6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9" name="Título 1">
            <a:extLst>
              <a:ext uri="{FF2B5EF4-FFF2-40B4-BE49-F238E27FC236}">
                <a16:creationId xmlns:a16="http://schemas.microsoft.com/office/drawing/2014/main" id="{832E3763-4333-4591-8975-7A96048DA8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>
            <a:lvl1pPr algn="ctr">
              <a:defRPr lang="es-MX" sz="2800" kern="1200" dirty="0">
                <a:solidFill>
                  <a:srgbClr val="D6E8E3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s-MX" dirty="0"/>
          </a:p>
        </p:txBody>
      </p:sp>
      <p:sp>
        <p:nvSpPr>
          <p:cNvPr id="10" name="Marcador de texto 13">
            <a:extLst>
              <a:ext uri="{FF2B5EF4-FFF2-40B4-BE49-F238E27FC236}">
                <a16:creationId xmlns:a16="http://schemas.microsoft.com/office/drawing/2014/main" id="{374BD848-3EE3-49BE-BF99-0E3A8E4B3B9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838200" y="2843533"/>
            <a:ext cx="10394950" cy="1175574"/>
          </a:xfrm>
        </p:spPr>
        <p:txBody>
          <a:bodyPr/>
          <a:lstStyle>
            <a:lvl1pPr marL="0" indent="0">
              <a:buNone/>
              <a:defRPr lang="es-E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lang="es-E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buNone/>
              <a:defRPr lang="es-E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buNone/>
              <a:defRPr lang="es-E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buNone/>
              <a:defRPr lang="es-MX" sz="16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lvl="0"/>
            <a:r>
              <a:rPr lang="es-ES" dirty="0"/>
              <a:t>Haga clic para modificar el texto</a:t>
            </a:r>
            <a:endParaRPr lang="es-MX" dirty="0"/>
          </a:p>
        </p:txBody>
      </p:sp>
      <p:sp>
        <p:nvSpPr>
          <p:cNvPr id="11" name="Marcador de texto 15">
            <a:extLst>
              <a:ext uri="{FF2B5EF4-FFF2-40B4-BE49-F238E27FC236}">
                <a16:creationId xmlns:a16="http://schemas.microsoft.com/office/drawing/2014/main" id="{0D1C29C1-66C0-42D6-9C73-E12CE6406E2B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838200" y="4363941"/>
            <a:ext cx="10394950" cy="244539"/>
          </a:xfrm>
        </p:spPr>
        <p:txBody>
          <a:bodyPr/>
          <a:lstStyle>
            <a:lvl1pPr marL="0" indent="0">
              <a:buNone/>
              <a:defRPr lang="es-MX" sz="1800" b="1" kern="1200" dirty="0" smtClean="0">
                <a:solidFill>
                  <a:srgbClr val="D4D649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s-ES" dirty="0"/>
              <a:t>Haga clic para modificar el texto</a:t>
            </a:r>
            <a:endParaRPr lang="es-MX" dirty="0"/>
          </a:p>
        </p:txBody>
      </p:sp>
      <p:sp>
        <p:nvSpPr>
          <p:cNvPr id="12" name="Marcador de texto 17">
            <a:extLst>
              <a:ext uri="{FF2B5EF4-FFF2-40B4-BE49-F238E27FC236}">
                <a16:creationId xmlns:a16="http://schemas.microsoft.com/office/drawing/2014/main" id="{23C82040-765F-452A-ADA6-A486BF85E0F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838200" y="4738591"/>
            <a:ext cx="10394950" cy="1149140"/>
          </a:xfrm>
        </p:spPr>
        <p:txBody>
          <a:bodyPr>
            <a:noAutofit/>
          </a:bodyPr>
          <a:lstStyle>
            <a:lvl1pPr marL="0" indent="0">
              <a:buNone/>
              <a:defRPr lang="es-E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lang="es-E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buNone/>
              <a:defRPr lang="es-E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buNone/>
              <a:defRPr lang="es-E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buNone/>
              <a:defRPr lang="es-MX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lvl="0"/>
            <a:r>
              <a:rPr lang="es-ES" dirty="0"/>
              <a:t>Haga clic para modificar el texto</a:t>
            </a:r>
          </a:p>
        </p:txBody>
      </p:sp>
      <p:grpSp>
        <p:nvGrpSpPr>
          <p:cNvPr id="2" name="Grupo 1">
            <a:extLst>
              <a:ext uri="{FF2B5EF4-FFF2-40B4-BE49-F238E27FC236}">
                <a16:creationId xmlns:a16="http://schemas.microsoft.com/office/drawing/2014/main" id="{9DF5C4D4-9ED5-4772-A6BD-A506EF47186C}"/>
              </a:ext>
            </a:extLst>
          </p:cNvPr>
          <p:cNvGrpSpPr/>
          <p:nvPr userDrawn="1"/>
        </p:nvGrpSpPr>
        <p:grpSpPr>
          <a:xfrm flipH="1">
            <a:off x="-9531" y="-41126"/>
            <a:ext cx="12220767" cy="6913977"/>
            <a:chOff x="-9531" y="-41126"/>
            <a:chExt cx="12220767" cy="6913977"/>
          </a:xfrm>
        </p:grpSpPr>
        <p:pic>
          <p:nvPicPr>
            <p:cNvPr id="15" name="Imagen 14">
              <a:extLst>
                <a:ext uri="{FF2B5EF4-FFF2-40B4-BE49-F238E27FC236}">
                  <a16:creationId xmlns:a16="http://schemas.microsoft.com/office/drawing/2014/main" id="{32DB177E-9FE2-407B-8CC7-C19C26430D5C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-9531" y="-41126"/>
              <a:ext cx="1509527" cy="1267356"/>
            </a:xfrm>
            <a:prstGeom prst="rect">
              <a:avLst/>
            </a:prstGeom>
          </p:spPr>
        </p:pic>
        <p:pic>
          <p:nvPicPr>
            <p:cNvPr id="16" name="Imagen 15">
              <a:extLst>
                <a:ext uri="{FF2B5EF4-FFF2-40B4-BE49-F238E27FC236}">
                  <a16:creationId xmlns:a16="http://schemas.microsoft.com/office/drawing/2014/main" id="{0503E0A3-5486-415D-A994-A4C5BEF85F8D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 rot="10800000">
              <a:off x="10701709" y="5605495"/>
              <a:ext cx="1509527" cy="1267356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6972134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bk object 17">
            <a:extLst>
              <a:ext uri="{FF2B5EF4-FFF2-40B4-BE49-F238E27FC236}">
                <a16:creationId xmlns:a16="http://schemas.microsoft.com/office/drawing/2014/main" id="{B8D96C9B-2579-4342-8054-1D64CAAD187A}"/>
              </a:ext>
            </a:extLst>
          </p:cNvPr>
          <p:cNvSpPr/>
          <p:nvPr userDrawn="1"/>
        </p:nvSpPr>
        <p:spPr>
          <a:xfrm>
            <a:off x="0" y="1"/>
            <a:ext cx="12192000" cy="2159306"/>
          </a:xfrm>
          <a:custGeom>
            <a:avLst/>
            <a:gdLst/>
            <a:ahLst/>
            <a:cxnLst/>
            <a:rect l="l" t="t" r="r" b="b"/>
            <a:pathLst>
              <a:path w="12668250" h="6426200">
                <a:moveTo>
                  <a:pt x="0" y="0"/>
                </a:moveTo>
                <a:lnTo>
                  <a:pt x="12668250" y="0"/>
                </a:lnTo>
                <a:lnTo>
                  <a:pt x="12668250" y="6426200"/>
                </a:lnTo>
                <a:lnTo>
                  <a:pt x="0" y="6426200"/>
                </a:lnTo>
                <a:lnTo>
                  <a:pt x="0" y="0"/>
                </a:lnTo>
                <a:close/>
              </a:path>
            </a:pathLst>
          </a:custGeom>
          <a:solidFill>
            <a:srgbClr val="FAB638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EC9CFA58-3124-49FD-9D56-6100FCB9DB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>
            <a:normAutofit/>
          </a:bodyPr>
          <a:lstStyle>
            <a:lvl1pPr algn="ctr">
              <a:defRPr lang="es-MX" sz="2800" kern="1200" dirty="0">
                <a:solidFill>
                  <a:srgbClr val="173254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s-MX" dirty="0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58E047A2-58D8-468C-80AE-D8AB77C25B8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2616111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dirty="0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CB58E038-7EF0-40AA-B8C7-7DEE2959D6B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3440023"/>
            <a:ext cx="5157787" cy="2508717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6F5A6E34-07D1-4CC1-8940-D2318EC8336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2616111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0FF75AD2-769F-4073-90FB-86F36DA596C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3440023"/>
            <a:ext cx="5183188" cy="2508717"/>
          </a:xfrm>
        </p:spPr>
        <p:txBody>
          <a:bodyPr/>
          <a:lstStyle/>
          <a:p>
            <a:pPr lvl="0"/>
            <a:r>
              <a:rPr lang="es-ES" dirty="0"/>
              <a:t>Haga clic para modificar los estilos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s-MX" dirty="0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2B3BC507-44F5-40E9-B719-17252C8128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0E0646-CEA4-4EB0-A170-448FEBC78CEE}" type="datetimeFigureOut">
              <a:rPr lang="es-MX" smtClean="0"/>
              <a:pPr/>
              <a:t>10/12/2019</a:t>
            </a:fld>
            <a:endParaRPr lang="es-MX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9CFE20D1-7577-4ACD-B908-58236C6A1B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960EE91F-37EF-49D3-943D-0B6BC7F15C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B87A27-5DB6-43C1-898D-00C544DCE06F}" type="slidenum">
              <a:rPr lang="es-MX" smtClean="0"/>
              <a:pPr/>
              <a:t>‹Nº›</a:t>
            </a:fld>
            <a:endParaRPr lang="es-MX"/>
          </a:p>
        </p:txBody>
      </p:sp>
      <p:pic>
        <p:nvPicPr>
          <p:cNvPr id="12" name="Imagen 11">
            <a:extLst>
              <a:ext uri="{FF2B5EF4-FFF2-40B4-BE49-F238E27FC236}">
                <a16:creationId xmlns:a16="http://schemas.microsoft.com/office/drawing/2014/main" id="{F81ECAB8-8654-4D4D-8132-D23A7A017FF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 rot="10800000">
            <a:off x="10439794" y="5384442"/>
            <a:ext cx="1767704" cy="1484114"/>
          </a:xfrm>
          <a:prstGeom prst="rect">
            <a:avLst/>
          </a:prstGeom>
        </p:spPr>
      </p:pic>
      <p:pic>
        <p:nvPicPr>
          <p:cNvPr id="13" name="Imagen 12">
            <a:extLst>
              <a:ext uri="{FF2B5EF4-FFF2-40B4-BE49-F238E27FC236}">
                <a16:creationId xmlns:a16="http://schemas.microsoft.com/office/drawing/2014/main" id="{5BF49817-BED4-4DFD-A47D-91F412107777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 rot="10800000">
            <a:off x="1" y="-11683"/>
            <a:ext cx="1154229" cy="10073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48774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bk object 17">
            <a:extLst>
              <a:ext uri="{FF2B5EF4-FFF2-40B4-BE49-F238E27FC236}">
                <a16:creationId xmlns:a16="http://schemas.microsoft.com/office/drawing/2014/main" id="{36B78BFA-4C7C-4A32-AADF-3F085EB71126}"/>
              </a:ext>
            </a:extLst>
          </p:cNvPr>
          <p:cNvSpPr/>
          <p:nvPr userDrawn="1"/>
        </p:nvSpPr>
        <p:spPr>
          <a:xfrm>
            <a:off x="0" y="1"/>
            <a:ext cx="12192000" cy="2159306"/>
          </a:xfrm>
          <a:custGeom>
            <a:avLst/>
            <a:gdLst/>
            <a:ahLst/>
            <a:cxnLst/>
            <a:rect l="l" t="t" r="r" b="b"/>
            <a:pathLst>
              <a:path w="12668250" h="6426200">
                <a:moveTo>
                  <a:pt x="0" y="0"/>
                </a:moveTo>
                <a:lnTo>
                  <a:pt x="12668250" y="0"/>
                </a:lnTo>
                <a:lnTo>
                  <a:pt x="12668250" y="6426200"/>
                </a:lnTo>
                <a:lnTo>
                  <a:pt x="0" y="6426200"/>
                </a:lnTo>
                <a:lnTo>
                  <a:pt x="0" y="0"/>
                </a:lnTo>
                <a:close/>
              </a:path>
            </a:pathLst>
          </a:custGeom>
          <a:solidFill>
            <a:srgbClr val="FAB638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FBBD1D3D-694E-4491-B749-FBE25DB952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 algn="ctr">
              <a:defRPr lang="es-MX" sz="2800" kern="1200" dirty="0">
                <a:solidFill>
                  <a:srgbClr val="1480A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s-MX" dirty="0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A6D898CD-1898-4966-9DD7-FAFA25214E2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610E0646-CEA4-4EB0-A170-448FEBC78CEE}" type="datetimeFigureOut">
              <a:rPr lang="es-MX" smtClean="0"/>
              <a:pPr/>
              <a:t>10/12/2019</a:t>
            </a:fld>
            <a:endParaRPr lang="es-MX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CFC08331-7A4D-482D-A260-AD2F53AEC6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76AA95F6-2140-45D1-9752-FF7658F21C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B87A27-5DB6-43C1-898D-00C544DCE06F}" type="slidenum">
              <a:rPr lang="es-MX" smtClean="0"/>
              <a:pPr/>
              <a:t>‹Nº›</a:t>
            </a:fld>
            <a:endParaRPr lang="es-MX"/>
          </a:p>
        </p:txBody>
      </p:sp>
      <p:sp>
        <p:nvSpPr>
          <p:cNvPr id="11" name="Marcador de contenido 10">
            <a:extLst>
              <a:ext uri="{FF2B5EF4-FFF2-40B4-BE49-F238E27FC236}">
                <a16:creationId xmlns:a16="http://schemas.microsoft.com/office/drawing/2014/main" id="{A4D211C6-7403-4747-8955-155880FB0CAE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838200" y="2487645"/>
            <a:ext cx="7271763" cy="268210"/>
          </a:xfrm>
        </p:spPr>
        <p:txBody>
          <a:bodyPr>
            <a:noAutofit/>
          </a:bodyPr>
          <a:lstStyle>
            <a:lvl1pPr marL="0" indent="0">
              <a:buNone/>
              <a:defRPr lang="es-ES" sz="1800" b="1" kern="1200" dirty="0" smtClean="0">
                <a:solidFill>
                  <a:srgbClr val="E71B7E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>
              <a:defRPr lang="es-ES" sz="1800" b="1" kern="1200" dirty="0" smtClean="0">
                <a:solidFill>
                  <a:srgbClr val="D4D649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>
              <a:defRPr lang="es-ES" sz="1800" b="1" kern="1200" dirty="0" smtClean="0">
                <a:solidFill>
                  <a:srgbClr val="D4D649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>
              <a:defRPr lang="es-ES" sz="1800" b="1" kern="1200" dirty="0" smtClean="0">
                <a:solidFill>
                  <a:srgbClr val="D4D649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>
              <a:defRPr lang="es-MX" sz="1800" b="1" kern="1200" dirty="0">
                <a:solidFill>
                  <a:srgbClr val="D4D649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</a:lstStyle>
          <a:p>
            <a:pPr lvl="0"/>
            <a:r>
              <a:rPr lang="es-ES" dirty="0"/>
              <a:t>Haga clic para modificar </a:t>
            </a:r>
            <a:r>
              <a:rPr lang="es-ES" dirty="0" err="1"/>
              <a:t>n°</a:t>
            </a:r>
            <a:r>
              <a:rPr lang="es-ES" dirty="0"/>
              <a:t> de referencia</a:t>
            </a:r>
            <a:endParaRPr lang="es-MX" dirty="0"/>
          </a:p>
        </p:txBody>
      </p:sp>
      <p:sp>
        <p:nvSpPr>
          <p:cNvPr id="13" name="Marcador de contenido 12">
            <a:extLst>
              <a:ext uri="{FF2B5EF4-FFF2-40B4-BE49-F238E27FC236}">
                <a16:creationId xmlns:a16="http://schemas.microsoft.com/office/drawing/2014/main" id="{62EEDFDA-3345-4B7C-9C24-ABEF776CBFC5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838200" y="2842294"/>
            <a:ext cx="10515600" cy="268211"/>
          </a:xfrm>
        </p:spPr>
        <p:txBody>
          <a:bodyPr/>
          <a:lstStyle>
            <a:lvl1pPr marL="0" indent="0">
              <a:buNone/>
              <a:defRPr lang="es-MX" sz="16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marL="228600" lvl="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</a:pPr>
            <a:r>
              <a:rPr lang="es-ES" dirty="0"/>
              <a:t>Haga clic para modificar el texto del patrón</a:t>
            </a:r>
            <a:endParaRPr lang="es-MX" dirty="0"/>
          </a:p>
        </p:txBody>
      </p:sp>
      <p:sp>
        <p:nvSpPr>
          <p:cNvPr id="15" name="Marcador de contenido 14">
            <a:extLst>
              <a:ext uri="{FF2B5EF4-FFF2-40B4-BE49-F238E27FC236}">
                <a16:creationId xmlns:a16="http://schemas.microsoft.com/office/drawing/2014/main" id="{B4622099-75E9-4B21-88E9-CC7919B72ECF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838200" y="3635163"/>
            <a:ext cx="10515600" cy="268288"/>
          </a:xfrm>
        </p:spPr>
        <p:txBody>
          <a:bodyPr>
            <a:noAutofit/>
          </a:bodyPr>
          <a:lstStyle>
            <a:lvl1pPr marL="0" indent="0">
              <a:buFont typeface="Arial" panose="020B0604020202020204" pitchFamily="34" charset="0"/>
              <a:buNone/>
              <a:defRPr lang="es-MX" sz="1800" b="1" kern="1200" dirty="0">
                <a:solidFill>
                  <a:srgbClr val="E71B7E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s-ES" dirty="0"/>
              <a:t>Haga clic para modificar </a:t>
            </a:r>
            <a:r>
              <a:rPr lang="es-ES" dirty="0" err="1"/>
              <a:t>n°</a:t>
            </a:r>
            <a:r>
              <a:rPr lang="es-ES" dirty="0"/>
              <a:t> de referencia</a:t>
            </a:r>
            <a:endParaRPr lang="es-MX" dirty="0"/>
          </a:p>
        </p:txBody>
      </p:sp>
      <p:sp>
        <p:nvSpPr>
          <p:cNvPr id="17" name="Marcador de contenido 16">
            <a:extLst>
              <a:ext uri="{FF2B5EF4-FFF2-40B4-BE49-F238E27FC236}">
                <a16:creationId xmlns:a16="http://schemas.microsoft.com/office/drawing/2014/main" id="{397DEC50-06EE-4242-B17F-667F624CE98C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838200" y="3973969"/>
            <a:ext cx="10515600" cy="268288"/>
          </a:xfrm>
        </p:spPr>
        <p:txBody>
          <a:bodyPr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None/>
              <a:defRPr lang="es-MX" sz="16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228600" lvl="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</a:pPr>
            <a:r>
              <a:rPr lang="es-ES" dirty="0"/>
              <a:t>Haga clic para modificar el texto del patrón</a:t>
            </a:r>
            <a:endParaRPr lang="es-MX" dirty="0"/>
          </a:p>
        </p:txBody>
      </p:sp>
      <p:sp>
        <p:nvSpPr>
          <p:cNvPr id="19" name="Marcador de contenido 18">
            <a:extLst>
              <a:ext uri="{FF2B5EF4-FFF2-40B4-BE49-F238E27FC236}">
                <a16:creationId xmlns:a16="http://schemas.microsoft.com/office/drawing/2014/main" id="{2BEA9F53-F35C-4A66-BB29-059E5A573FCF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838200" y="4807824"/>
            <a:ext cx="10515600" cy="268287"/>
          </a:xfrm>
        </p:spPr>
        <p:txBody>
          <a:bodyPr/>
          <a:lstStyle>
            <a:lvl1pPr marL="0" indent="0">
              <a:buNone/>
              <a:defRPr lang="es-MX" sz="1800" b="1" kern="1200" dirty="0" smtClean="0">
                <a:solidFill>
                  <a:srgbClr val="E71B7E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marL="228600" lvl="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</a:pPr>
            <a:r>
              <a:rPr lang="es-ES" dirty="0"/>
              <a:t>Haga clic para modificar </a:t>
            </a:r>
            <a:r>
              <a:rPr lang="es-ES" dirty="0" err="1"/>
              <a:t>n°</a:t>
            </a:r>
            <a:r>
              <a:rPr lang="es-ES" dirty="0"/>
              <a:t> de referencia</a:t>
            </a:r>
            <a:endParaRPr lang="es-MX" dirty="0"/>
          </a:p>
          <a:p>
            <a:pPr lvl="4"/>
            <a:endParaRPr lang="es-MX" dirty="0"/>
          </a:p>
        </p:txBody>
      </p:sp>
      <p:sp>
        <p:nvSpPr>
          <p:cNvPr id="21" name="Marcador de contenido 20">
            <a:extLst>
              <a:ext uri="{FF2B5EF4-FFF2-40B4-BE49-F238E27FC236}">
                <a16:creationId xmlns:a16="http://schemas.microsoft.com/office/drawing/2014/main" id="{F1457542-4BAF-4FA4-9AF5-9ABB8A677377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838200" y="5159139"/>
            <a:ext cx="10515600" cy="241300"/>
          </a:xfrm>
        </p:spPr>
        <p:txBody>
          <a:bodyPr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None/>
              <a:defRPr lang="es-MX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228600" lvl="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</a:pPr>
            <a:r>
              <a:rPr lang="es-ES" dirty="0"/>
              <a:t>Haga clic para modificar el texto del patrón</a:t>
            </a:r>
            <a:endParaRPr lang="es-MX" dirty="0"/>
          </a:p>
          <a:p>
            <a:pPr lvl="4"/>
            <a:endParaRPr lang="es-MX" dirty="0"/>
          </a:p>
        </p:txBody>
      </p:sp>
      <p:pic>
        <p:nvPicPr>
          <p:cNvPr id="22" name="Imagen 21">
            <a:extLst>
              <a:ext uri="{FF2B5EF4-FFF2-40B4-BE49-F238E27FC236}">
                <a16:creationId xmlns:a16="http://schemas.microsoft.com/office/drawing/2014/main" id="{07363C51-E4C0-4495-B6CF-3BF2E33E774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 rot="10800000" flipH="1">
            <a:off x="1" y="5384442"/>
            <a:ext cx="1767704" cy="1484114"/>
          </a:xfrm>
          <a:prstGeom prst="rect">
            <a:avLst/>
          </a:prstGeom>
        </p:spPr>
      </p:pic>
      <p:pic>
        <p:nvPicPr>
          <p:cNvPr id="23" name="Imagen 22">
            <a:extLst>
              <a:ext uri="{FF2B5EF4-FFF2-40B4-BE49-F238E27FC236}">
                <a16:creationId xmlns:a16="http://schemas.microsoft.com/office/drawing/2014/main" id="{307D1F69-A64C-45D0-B499-6AED1597D818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 rot="10800000" flipH="1">
            <a:off x="11053269" y="-11683"/>
            <a:ext cx="1154229" cy="10073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78837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DFB4E2B0-91F6-4C17-A160-6341486951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0E0646-CEA4-4EB0-A170-448FEBC78CEE}" type="datetimeFigureOut">
              <a:rPr lang="es-MX" smtClean="0"/>
              <a:pPr/>
              <a:t>10/12/2019</a:t>
            </a:fld>
            <a:endParaRPr lang="es-MX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407528CE-28D8-4ECE-B776-45F11276C7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61F1F912-E5A3-4F6A-BD1A-51ACD5C925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B87A27-5DB6-43C1-898D-00C544DCE06F}" type="slidenum">
              <a:rPr lang="es-MX" smtClean="0"/>
              <a:pPr/>
              <a:t>‹Nº›</a:t>
            </a:fld>
            <a:endParaRPr lang="es-MX"/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860536CA-09F8-45AF-98B8-77BD0629E175}"/>
              </a:ext>
            </a:extLst>
          </p:cNvPr>
          <p:cNvSpPr/>
          <p:nvPr userDrawn="1"/>
        </p:nvSpPr>
        <p:spPr>
          <a:xfrm>
            <a:off x="0" y="6262240"/>
            <a:ext cx="12192000" cy="611436"/>
          </a:xfrm>
          <a:prstGeom prst="rect">
            <a:avLst/>
          </a:prstGeom>
          <a:solidFill>
            <a:srgbClr val="0E855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7" name="Marcador de texto 6">
            <a:extLst>
              <a:ext uri="{FF2B5EF4-FFF2-40B4-BE49-F238E27FC236}">
                <a16:creationId xmlns:a16="http://schemas.microsoft.com/office/drawing/2014/main" id="{59DDAF17-62E7-4DF6-B3B5-EE88E5A72FC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047750" y="1828800"/>
            <a:ext cx="10120313" cy="3976688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57200" indent="0">
              <a:buNone/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 marL="914400" indent="0">
              <a:buNone/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 marL="1371600" indent="0">
              <a:buNone/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 marL="1828800" indent="0">
              <a:buNone/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</a:lstStyle>
          <a:p>
            <a:pPr lvl="0"/>
            <a:r>
              <a:rPr lang="es-ES" dirty="0"/>
              <a:t>Haga clic para modificar los estilos de texto del patrón</a:t>
            </a:r>
          </a:p>
        </p:txBody>
      </p:sp>
      <p:sp>
        <p:nvSpPr>
          <p:cNvPr id="9" name="Elipse 8">
            <a:extLst>
              <a:ext uri="{FF2B5EF4-FFF2-40B4-BE49-F238E27FC236}">
                <a16:creationId xmlns:a16="http://schemas.microsoft.com/office/drawing/2014/main" id="{D3908CEA-EBCF-43F1-8943-BB8F57667B45}"/>
              </a:ext>
            </a:extLst>
          </p:cNvPr>
          <p:cNvSpPr/>
          <p:nvPr userDrawn="1"/>
        </p:nvSpPr>
        <p:spPr>
          <a:xfrm rot="7571380">
            <a:off x="11174278" y="412749"/>
            <a:ext cx="617349" cy="617349"/>
          </a:xfrm>
          <a:prstGeom prst="ellipse">
            <a:avLst/>
          </a:prstGeom>
          <a:solidFill>
            <a:srgbClr val="FAB63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8028202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bk object 17">
            <a:extLst>
              <a:ext uri="{FF2B5EF4-FFF2-40B4-BE49-F238E27FC236}">
                <a16:creationId xmlns:a16="http://schemas.microsoft.com/office/drawing/2014/main" id="{DF22ACD1-0D31-4974-88A5-2D06720C75FB}"/>
              </a:ext>
            </a:extLst>
          </p:cNvPr>
          <p:cNvSpPr/>
          <p:nvPr userDrawn="1"/>
        </p:nvSpPr>
        <p:spPr>
          <a:xfrm>
            <a:off x="0" y="-25400"/>
            <a:ext cx="5287108" cy="6883400"/>
          </a:xfrm>
          <a:custGeom>
            <a:avLst/>
            <a:gdLst/>
            <a:ahLst/>
            <a:cxnLst/>
            <a:rect l="l" t="t" r="r" b="b"/>
            <a:pathLst>
              <a:path w="12668250" h="6426200">
                <a:moveTo>
                  <a:pt x="0" y="0"/>
                </a:moveTo>
                <a:lnTo>
                  <a:pt x="12668250" y="0"/>
                </a:lnTo>
                <a:lnTo>
                  <a:pt x="12668250" y="6426200"/>
                </a:lnTo>
                <a:lnTo>
                  <a:pt x="0" y="6426200"/>
                </a:lnTo>
                <a:lnTo>
                  <a:pt x="0" y="0"/>
                </a:lnTo>
                <a:close/>
              </a:path>
            </a:pathLst>
          </a:custGeom>
          <a:solidFill>
            <a:srgbClr val="D3EAE3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4EBC70B6-0014-4D6E-A3FD-204BCAD4F8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>
            <a:normAutofit/>
          </a:bodyPr>
          <a:lstStyle>
            <a:lvl1pPr>
              <a:defRPr lang="es-MX" sz="2800" kern="1200" dirty="0">
                <a:solidFill>
                  <a:srgbClr val="0E855A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s-MX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BAC4DCD-65E6-4696-9DD8-3A4B43EDEA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41376" y="1212563"/>
            <a:ext cx="5614011" cy="4432874"/>
          </a:xfrm>
        </p:spPr>
        <p:txBody>
          <a:bodyPr/>
          <a:lstStyle>
            <a:lvl1pPr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dirty="0"/>
              <a:t>Haga clic para modificar los estilos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s-MX" dirty="0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E121B9FA-7A7B-430A-AF7E-8866470226F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dirty="0"/>
              <a:t>Haga clic para modificar los estilos de texto del patrón</a:t>
            </a:r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4C1722D2-C45E-426C-9982-8DB761DDD6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B87A27-5DB6-43C1-898D-00C544DCE06F}" type="slidenum">
              <a:rPr lang="es-MX" smtClean="0"/>
              <a:pPr/>
              <a:t>‹Nº›</a:t>
            </a:fld>
            <a:endParaRPr lang="es-MX"/>
          </a:p>
        </p:txBody>
      </p:sp>
      <p:sp>
        <p:nvSpPr>
          <p:cNvPr id="9" name="Elipse 8">
            <a:extLst>
              <a:ext uri="{FF2B5EF4-FFF2-40B4-BE49-F238E27FC236}">
                <a16:creationId xmlns:a16="http://schemas.microsoft.com/office/drawing/2014/main" id="{5754EA05-CEC0-4B88-8464-5F2E8E266494}"/>
              </a:ext>
            </a:extLst>
          </p:cNvPr>
          <p:cNvSpPr/>
          <p:nvPr userDrawn="1"/>
        </p:nvSpPr>
        <p:spPr>
          <a:xfrm>
            <a:off x="340963" y="6164666"/>
            <a:ext cx="309966" cy="309966"/>
          </a:xfrm>
          <a:prstGeom prst="ellipse">
            <a:avLst/>
          </a:prstGeom>
          <a:solidFill>
            <a:srgbClr val="9B1B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0" name="Elipse 9">
            <a:extLst>
              <a:ext uri="{FF2B5EF4-FFF2-40B4-BE49-F238E27FC236}">
                <a16:creationId xmlns:a16="http://schemas.microsoft.com/office/drawing/2014/main" id="{50A95394-308A-4E05-9A3F-FA9C00B4FCCE}"/>
              </a:ext>
            </a:extLst>
          </p:cNvPr>
          <p:cNvSpPr/>
          <p:nvPr userDrawn="1"/>
        </p:nvSpPr>
        <p:spPr>
          <a:xfrm>
            <a:off x="11174278" y="412749"/>
            <a:ext cx="617349" cy="617349"/>
          </a:xfrm>
          <a:prstGeom prst="ellipse">
            <a:avLst/>
          </a:prstGeom>
          <a:solidFill>
            <a:srgbClr val="D4D64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638859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bk object 17">
            <a:extLst>
              <a:ext uri="{FF2B5EF4-FFF2-40B4-BE49-F238E27FC236}">
                <a16:creationId xmlns:a16="http://schemas.microsoft.com/office/drawing/2014/main" id="{1D24DB01-E75F-4CE1-A1BC-831B1C27D52F}"/>
              </a:ext>
            </a:extLst>
          </p:cNvPr>
          <p:cNvSpPr/>
          <p:nvPr userDrawn="1"/>
        </p:nvSpPr>
        <p:spPr>
          <a:xfrm>
            <a:off x="0" y="-25400"/>
            <a:ext cx="5251938" cy="6883400"/>
          </a:xfrm>
          <a:custGeom>
            <a:avLst/>
            <a:gdLst/>
            <a:ahLst/>
            <a:cxnLst/>
            <a:rect l="l" t="t" r="r" b="b"/>
            <a:pathLst>
              <a:path w="12668250" h="6426200">
                <a:moveTo>
                  <a:pt x="0" y="0"/>
                </a:moveTo>
                <a:lnTo>
                  <a:pt x="12668250" y="0"/>
                </a:lnTo>
                <a:lnTo>
                  <a:pt x="12668250" y="6426200"/>
                </a:lnTo>
                <a:lnTo>
                  <a:pt x="0" y="6426200"/>
                </a:lnTo>
                <a:lnTo>
                  <a:pt x="0" y="0"/>
                </a:lnTo>
                <a:close/>
              </a:path>
            </a:pathLst>
          </a:custGeom>
          <a:solidFill>
            <a:srgbClr val="D3EAE3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ED6849D8-68BC-475C-BDE3-AF458BA64B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>
            <a:normAutofit/>
          </a:bodyPr>
          <a:lstStyle>
            <a:lvl1pPr>
              <a:defRPr sz="2800">
                <a:solidFill>
                  <a:srgbClr val="0E855A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s-MX" dirty="0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49792A2A-8FD6-422B-BE9F-72237A339A6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653279" y="1129937"/>
            <a:ext cx="5823296" cy="4598127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 dirty="0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1B0A32B3-B4FF-422E-8BCC-DFBB2B5F919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dirty="0"/>
              <a:t>Haga clic para modificar los estilos de texto del patrón</a:t>
            </a:r>
          </a:p>
        </p:txBody>
      </p:sp>
      <p:sp>
        <p:nvSpPr>
          <p:cNvPr id="9" name="Marcador de número de diapositiva 6">
            <a:extLst>
              <a:ext uri="{FF2B5EF4-FFF2-40B4-BE49-F238E27FC236}">
                <a16:creationId xmlns:a16="http://schemas.microsoft.com/office/drawing/2014/main" id="{4741B103-C4CB-4671-A146-D7209E39C6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80B87A27-5DB6-43C1-898D-00C544DCE06F}" type="slidenum">
              <a:rPr lang="es-MX" smtClean="0"/>
              <a:pPr/>
              <a:t>‹Nº›</a:t>
            </a:fld>
            <a:endParaRPr lang="es-MX" dirty="0"/>
          </a:p>
        </p:txBody>
      </p:sp>
      <p:sp>
        <p:nvSpPr>
          <p:cNvPr id="10" name="Elipse 9">
            <a:extLst>
              <a:ext uri="{FF2B5EF4-FFF2-40B4-BE49-F238E27FC236}">
                <a16:creationId xmlns:a16="http://schemas.microsoft.com/office/drawing/2014/main" id="{9AEBD85B-8183-4005-988F-72747205535C}"/>
              </a:ext>
            </a:extLst>
          </p:cNvPr>
          <p:cNvSpPr/>
          <p:nvPr userDrawn="1"/>
        </p:nvSpPr>
        <p:spPr>
          <a:xfrm>
            <a:off x="340963" y="6164666"/>
            <a:ext cx="309966" cy="309966"/>
          </a:xfrm>
          <a:prstGeom prst="ellipse">
            <a:avLst/>
          </a:prstGeom>
          <a:solidFill>
            <a:srgbClr val="FAB63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1" name="Elipse 10">
            <a:extLst>
              <a:ext uri="{FF2B5EF4-FFF2-40B4-BE49-F238E27FC236}">
                <a16:creationId xmlns:a16="http://schemas.microsoft.com/office/drawing/2014/main" id="{7906CB8F-8A92-45A6-AF9C-8444CCDF913C}"/>
              </a:ext>
            </a:extLst>
          </p:cNvPr>
          <p:cNvSpPr/>
          <p:nvPr userDrawn="1"/>
        </p:nvSpPr>
        <p:spPr>
          <a:xfrm>
            <a:off x="11174278" y="412749"/>
            <a:ext cx="617349" cy="617349"/>
          </a:xfrm>
          <a:prstGeom prst="ellipse">
            <a:avLst/>
          </a:prstGeom>
          <a:solidFill>
            <a:srgbClr val="0E855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6256510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B89F5DF2-6D60-4FFF-A9EB-58E6521D65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E88CDB30-7B02-44D7-A3B5-380DA4D7CA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5657E4C-0C0F-42ED-B227-8EDEB41714F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0E0646-CEA4-4EB0-A170-448FEBC78CEE}" type="datetimeFigureOut">
              <a:rPr lang="es-MX" smtClean="0"/>
              <a:pPr/>
              <a:t>10/12/2019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EAAD82A-1271-44AA-BFF3-DB4384D6E45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760EF98-24EB-41CA-9FB3-FF0D6B7C34E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B87A27-5DB6-43C1-898D-00C544DCE06F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9469276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8" r:id="rId2"/>
    <p:sldLayoutId id="2147483651" r:id="rId3"/>
    <p:sldLayoutId id="2147483653" r:id="rId4"/>
    <p:sldLayoutId id="2147483654" r:id="rId5"/>
    <p:sldLayoutId id="2147483655" r:id="rId6"/>
    <p:sldLayoutId id="2147483656" r:id="rId7"/>
    <p:sldLayoutId id="2147483657" r:id="rId8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sv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sv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sv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ítulo 15">
            <a:extLst>
              <a:ext uri="{FF2B5EF4-FFF2-40B4-BE49-F238E27FC236}">
                <a16:creationId xmlns:a16="http://schemas.microsoft.com/office/drawing/2014/main" id="{B8611CBC-354C-4598-8A85-163766F1B6C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ubtítulo 5">
            <a:extLst>
              <a:ext uri="{FF2B5EF4-FFF2-40B4-BE49-F238E27FC236}">
                <a16:creationId xmlns:a16="http://schemas.microsoft.com/office/drawing/2014/main" id="{F5D4D9BF-3E46-4262-B20B-AF015854E27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endParaRPr lang="es-MX" dirty="0"/>
          </a:p>
        </p:txBody>
      </p:sp>
      <p:sp>
        <p:nvSpPr>
          <p:cNvPr id="17" name="Marcador de texto 16">
            <a:extLst>
              <a:ext uri="{FF2B5EF4-FFF2-40B4-BE49-F238E27FC236}">
                <a16:creationId xmlns:a16="http://schemas.microsoft.com/office/drawing/2014/main" id="{0A8EEA20-7496-43B3-821B-F753E182D73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>
            <a:normAutofit lnSpcReduction="10000"/>
          </a:bodyPr>
          <a:lstStyle/>
          <a:p>
            <a:endParaRPr lang="es-MX" dirty="0"/>
          </a:p>
        </p:txBody>
      </p:sp>
      <p:sp>
        <p:nvSpPr>
          <p:cNvPr id="15" name="CuadroTexto 14">
            <a:extLst>
              <a:ext uri="{FF2B5EF4-FFF2-40B4-BE49-F238E27FC236}">
                <a16:creationId xmlns:a16="http://schemas.microsoft.com/office/drawing/2014/main" id="{EE068852-B973-4343-BDDF-5A570D0297F8}"/>
              </a:ext>
            </a:extLst>
          </p:cNvPr>
          <p:cNvSpPr txBox="1"/>
          <p:nvPr/>
        </p:nvSpPr>
        <p:spPr>
          <a:xfrm>
            <a:off x="2543908" y="515815"/>
            <a:ext cx="710418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600" dirty="0">
                <a:solidFill>
                  <a:srgbClr val="173254"/>
                </a:solidFill>
                <a:latin typeface="Open Sans bold" panose="020B0806030504020204" pitchFamily="34" charset="0"/>
                <a:ea typeface="Open Sans bold" panose="020B0806030504020204" pitchFamily="34" charset="0"/>
                <a:cs typeface="Open Sans bold" panose="020B0806030504020204" pitchFamily="34" charset="0"/>
              </a:rPr>
              <a:t>Actividad Comunicación</a:t>
            </a:r>
          </a:p>
        </p:txBody>
      </p:sp>
      <p:cxnSp>
        <p:nvCxnSpPr>
          <p:cNvPr id="23" name="Conector recto 22">
            <a:extLst>
              <a:ext uri="{FF2B5EF4-FFF2-40B4-BE49-F238E27FC236}">
                <a16:creationId xmlns:a16="http://schemas.microsoft.com/office/drawing/2014/main" id="{062267F3-34F8-43C9-97A6-1BD0C4591C92}"/>
              </a:ext>
            </a:extLst>
          </p:cNvPr>
          <p:cNvCxnSpPr/>
          <p:nvPr/>
        </p:nvCxnSpPr>
        <p:spPr>
          <a:xfrm>
            <a:off x="4078605" y="3509962"/>
            <a:ext cx="4034790" cy="0"/>
          </a:xfrm>
          <a:prstGeom prst="line">
            <a:avLst/>
          </a:prstGeom>
          <a:ln>
            <a:solidFill>
              <a:srgbClr val="D4D64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Marcador de contenido 33">
            <a:extLst>
              <a:ext uri="{FF2B5EF4-FFF2-40B4-BE49-F238E27FC236}">
                <a16:creationId xmlns:a16="http://schemas.microsoft.com/office/drawing/2014/main" id="{C793505A-6F55-4D48-8756-A434AF375092}"/>
              </a:ext>
            </a:extLst>
          </p:cNvPr>
          <p:cNvSpPr>
            <a:spLocks noGrp="1"/>
          </p:cNvSpPr>
          <p:nvPr>
            <p:ph sz="quarter" idx="11"/>
          </p:nvPr>
        </p:nvSpPr>
        <p:spPr/>
        <p:txBody>
          <a:bodyPr>
            <a:normAutofit lnSpcReduction="10000"/>
          </a:bodyPr>
          <a:lstStyle/>
          <a:p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7268696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>
            <a:extLst>
              <a:ext uri="{FF2B5EF4-FFF2-40B4-BE49-F238E27FC236}">
                <a16:creationId xmlns:a16="http://schemas.microsoft.com/office/drawing/2014/main" id="{788359C2-67D1-4613-BB0C-37FCD8804B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128956"/>
            <a:ext cx="4060458" cy="1600200"/>
          </a:xfrm>
        </p:spPr>
        <p:txBody>
          <a:bodyPr>
            <a:normAutofit/>
          </a:bodyPr>
          <a:lstStyle/>
          <a:p>
            <a:r>
              <a:rPr lang="es-MX" altLang="en-US" b="1" dirty="0">
                <a:solidFill>
                  <a:srgbClr val="9B1B7D"/>
                </a:solidFill>
              </a:rPr>
              <a:t>Describe la situación:</a:t>
            </a:r>
            <a:endParaRPr lang="es-MX" b="1" dirty="0">
              <a:solidFill>
                <a:srgbClr val="9B1B7D"/>
              </a:solidFill>
            </a:endParaRPr>
          </a:p>
        </p:txBody>
      </p:sp>
      <p:sp>
        <p:nvSpPr>
          <p:cNvPr id="7" name="Marcador de posición de imagen 6">
            <a:extLst>
              <a:ext uri="{FF2B5EF4-FFF2-40B4-BE49-F238E27FC236}">
                <a16:creationId xmlns:a16="http://schemas.microsoft.com/office/drawing/2014/main" id="{7025B743-5AA1-4CEB-A93C-2B640F74A78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653279" y="1729156"/>
            <a:ext cx="5823296" cy="3670664"/>
          </a:xfrm>
        </p:spPr>
      </p:sp>
      <p:sp>
        <p:nvSpPr>
          <p:cNvPr id="8" name="Marcador de texto 7">
            <a:extLst>
              <a:ext uri="{FF2B5EF4-FFF2-40B4-BE49-F238E27FC236}">
                <a16:creationId xmlns:a16="http://schemas.microsoft.com/office/drawing/2014/main" id="{228EE6D5-E352-438B-B381-FBA88DD2476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1729156"/>
            <a:ext cx="3932237" cy="3811588"/>
          </a:xfrm>
        </p:spPr>
        <p:txBody>
          <a:bodyPr/>
          <a:lstStyle/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3111640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>
            <a:extLst>
              <a:ext uri="{FF2B5EF4-FFF2-40B4-BE49-F238E27FC236}">
                <a16:creationId xmlns:a16="http://schemas.microsoft.com/office/drawing/2014/main" id="{68630291-6456-4958-8F4E-151EF016C3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altLang="en-US" b="1" dirty="0">
                <a:solidFill>
                  <a:srgbClr val="9B1B7D"/>
                </a:solidFill>
              </a:rPr>
              <a:t>Explica el propósito de tu mensaje:</a:t>
            </a:r>
            <a:endParaRPr lang="es-MX" b="1" dirty="0">
              <a:solidFill>
                <a:srgbClr val="9B1B7D"/>
              </a:solidFill>
            </a:endParaRPr>
          </a:p>
        </p:txBody>
      </p:sp>
      <p:sp>
        <p:nvSpPr>
          <p:cNvPr id="2" name="Marcador de posición de imagen 1">
            <a:extLst>
              <a:ext uri="{FF2B5EF4-FFF2-40B4-BE49-F238E27FC236}">
                <a16:creationId xmlns:a16="http://schemas.microsoft.com/office/drawing/2014/main" id="{E3937D62-F8D1-41F6-82C9-A994FB757FC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653279" y="2057400"/>
            <a:ext cx="5823296" cy="3670664"/>
          </a:xfrm>
        </p:spPr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0A87A560-170D-4FD1-9194-39CC4AF1FBD0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9859629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ítulo 29">
            <a:extLst>
              <a:ext uri="{FF2B5EF4-FFF2-40B4-BE49-F238E27FC236}">
                <a16:creationId xmlns:a16="http://schemas.microsoft.com/office/drawing/2014/main" id="{49135C0A-FFCC-4C7D-951A-845F7F412E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MX" b="1" dirty="0" err="1"/>
              <a:t>Deﬁne</a:t>
            </a:r>
            <a:r>
              <a:rPr lang="es-MX" b="1" dirty="0"/>
              <a:t> la postura de las fuentes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01BCAD8B-C7FE-4007-9C6A-E6D2F6302626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>
            <a:noAutofit/>
          </a:bodyPr>
          <a:lstStyle/>
          <a:p>
            <a:r>
              <a:rPr lang="es-MX" dirty="0">
                <a:solidFill>
                  <a:srgbClr val="E71B7E"/>
                </a:solidFill>
              </a:rPr>
              <a:t>Referencia 1:</a:t>
            </a:r>
          </a:p>
        </p:txBody>
      </p:sp>
      <p:sp>
        <p:nvSpPr>
          <p:cNvPr id="9" name="Marcador de contenido 8">
            <a:extLst>
              <a:ext uri="{FF2B5EF4-FFF2-40B4-BE49-F238E27FC236}">
                <a16:creationId xmlns:a16="http://schemas.microsoft.com/office/drawing/2014/main" id="{E12E9EA4-FDF4-40BB-8AA3-209E7E1FAB43}"/>
              </a:ext>
            </a:extLst>
          </p:cNvPr>
          <p:cNvSpPr>
            <a:spLocks noGrp="1"/>
          </p:cNvSpPr>
          <p:nvPr>
            <p:ph sz="quarter" idx="14"/>
          </p:nvPr>
        </p:nvSpPr>
        <p:spPr/>
        <p:txBody>
          <a:bodyPr>
            <a:noAutofit/>
          </a:bodyPr>
          <a:lstStyle/>
          <a:p>
            <a:endParaRPr lang="es-MX" dirty="0"/>
          </a:p>
        </p:txBody>
      </p:sp>
      <p:sp>
        <p:nvSpPr>
          <p:cNvPr id="26" name="Marcador de contenido 25">
            <a:extLst>
              <a:ext uri="{FF2B5EF4-FFF2-40B4-BE49-F238E27FC236}">
                <a16:creationId xmlns:a16="http://schemas.microsoft.com/office/drawing/2014/main" id="{F5FA60E5-876B-475B-B020-3074557F87D2}"/>
              </a:ext>
            </a:extLst>
          </p:cNvPr>
          <p:cNvSpPr>
            <a:spLocks noGrp="1"/>
          </p:cNvSpPr>
          <p:nvPr>
            <p:ph sz="quarter" idx="15"/>
          </p:nvPr>
        </p:nvSpPr>
        <p:spPr/>
        <p:txBody>
          <a:bodyPr/>
          <a:lstStyle/>
          <a:p>
            <a:r>
              <a:rPr lang="es-MX" dirty="0">
                <a:solidFill>
                  <a:srgbClr val="E71B7E"/>
                </a:solidFill>
              </a:rPr>
              <a:t>Referencia 2:</a:t>
            </a:r>
          </a:p>
        </p:txBody>
      </p:sp>
      <p:sp>
        <p:nvSpPr>
          <p:cNvPr id="10" name="Marcador de contenido 9">
            <a:extLst>
              <a:ext uri="{FF2B5EF4-FFF2-40B4-BE49-F238E27FC236}">
                <a16:creationId xmlns:a16="http://schemas.microsoft.com/office/drawing/2014/main" id="{03724B2E-67B1-4E7E-80B6-3122D82E2648}"/>
              </a:ext>
            </a:extLst>
          </p:cNvPr>
          <p:cNvSpPr>
            <a:spLocks noGrp="1"/>
          </p:cNvSpPr>
          <p:nvPr>
            <p:ph sz="quarter" idx="16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28" name="Marcador de contenido 27">
            <a:extLst>
              <a:ext uri="{FF2B5EF4-FFF2-40B4-BE49-F238E27FC236}">
                <a16:creationId xmlns:a16="http://schemas.microsoft.com/office/drawing/2014/main" id="{26165E67-7081-4A8B-B697-9E735080CB40}"/>
              </a:ext>
            </a:extLst>
          </p:cNvPr>
          <p:cNvSpPr>
            <a:spLocks noGrp="1"/>
          </p:cNvSpPr>
          <p:nvPr>
            <p:ph sz="quarter" idx="17"/>
          </p:nvPr>
        </p:nvSpPr>
        <p:spPr/>
        <p:txBody>
          <a:bodyPr>
            <a:noAutofit/>
          </a:bodyPr>
          <a:lstStyle/>
          <a:p>
            <a:r>
              <a:rPr lang="es-MX" dirty="0">
                <a:solidFill>
                  <a:srgbClr val="E71B7E"/>
                </a:solidFill>
              </a:rPr>
              <a:t>Referencia 3:</a:t>
            </a:r>
          </a:p>
        </p:txBody>
      </p:sp>
      <p:sp>
        <p:nvSpPr>
          <p:cNvPr id="11" name="Marcador de contenido 10">
            <a:extLst>
              <a:ext uri="{FF2B5EF4-FFF2-40B4-BE49-F238E27FC236}">
                <a16:creationId xmlns:a16="http://schemas.microsoft.com/office/drawing/2014/main" id="{32E4AE89-A0C0-41F9-BCFD-507AF392D252}"/>
              </a:ext>
            </a:extLst>
          </p:cNvPr>
          <p:cNvSpPr>
            <a:spLocks noGrp="1"/>
          </p:cNvSpPr>
          <p:nvPr>
            <p:ph sz="quarter" idx="18"/>
          </p:nvPr>
        </p:nvSpPr>
        <p:spPr/>
        <p:txBody>
          <a:bodyPr>
            <a:noAutofit/>
          </a:bodyPr>
          <a:lstStyle/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4365427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ítulo 29">
            <a:extLst>
              <a:ext uri="{FF2B5EF4-FFF2-40B4-BE49-F238E27FC236}">
                <a16:creationId xmlns:a16="http://schemas.microsoft.com/office/drawing/2014/main" id="{49135C0A-FFCC-4C7D-951A-845F7F412E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b="1" dirty="0" err="1"/>
              <a:t>Deﬁne</a:t>
            </a:r>
            <a:r>
              <a:rPr lang="es-MX" b="1" dirty="0"/>
              <a:t> la postura de las fuentes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01BCAD8B-C7FE-4007-9C6A-E6D2F6302626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>
            <a:noAutofit/>
          </a:bodyPr>
          <a:lstStyle/>
          <a:p>
            <a:r>
              <a:rPr lang="es-MX" dirty="0">
                <a:solidFill>
                  <a:srgbClr val="E71B7E"/>
                </a:solidFill>
              </a:rPr>
              <a:t>Referencia 4:</a:t>
            </a:r>
          </a:p>
        </p:txBody>
      </p:sp>
      <p:sp>
        <p:nvSpPr>
          <p:cNvPr id="31" name="Marcador de contenido 30">
            <a:extLst>
              <a:ext uri="{FF2B5EF4-FFF2-40B4-BE49-F238E27FC236}">
                <a16:creationId xmlns:a16="http://schemas.microsoft.com/office/drawing/2014/main" id="{2B44DCE0-9B46-48F7-9CCF-0FD5D19487F2}"/>
              </a:ext>
            </a:extLst>
          </p:cNvPr>
          <p:cNvSpPr>
            <a:spLocks noGrp="1"/>
          </p:cNvSpPr>
          <p:nvPr>
            <p:ph sz="quarter" idx="14"/>
          </p:nvPr>
        </p:nvSpPr>
        <p:spPr/>
        <p:txBody>
          <a:bodyPr>
            <a:normAutofit fontScale="92500" lnSpcReduction="20000"/>
          </a:bodyPr>
          <a:lstStyle/>
          <a:p>
            <a:endParaRPr lang="es-MX"/>
          </a:p>
        </p:txBody>
      </p:sp>
      <p:sp>
        <p:nvSpPr>
          <p:cNvPr id="26" name="Marcador de contenido 25">
            <a:extLst>
              <a:ext uri="{FF2B5EF4-FFF2-40B4-BE49-F238E27FC236}">
                <a16:creationId xmlns:a16="http://schemas.microsoft.com/office/drawing/2014/main" id="{F5FA60E5-876B-475B-B020-3074557F87D2}"/>
              </a:ext>
            </a:extLst>
          </p:cNvPr>
          <p:cNvSpPr>
            <a:spLocks noGrp="1"/>
          </p:cNvSpPr>
          <p:nvPr>
            <p:ph sz="quarter" idx="15"/>
          </p:nvPr>
        </p:nvSpPr>
        <p:spPr/>
        <p:txBody>
          <a:bodyPr/>
          <a:lstStyle/>
          <a:p>
            <a:r>
              <a:rPr lang="es-MX" dirty="0">
                <a:solidFill>
                  <a:srgbClr val="E71B7E"/>
                </a:solidFill>
              </a:rPr>
              <a:t>Referencia 5:</a:t>
            </a:r>
          </a:p>
        </p:txBody>
      </p:sp>
      <p:sp>
        <p:nvSpPr>
          <p:cNvPr id="32" name="Marcador de contenido 31">
            <a:extLst>
              <a:ext uri="{FF2B5EF4-FFF2-40B4-BE49-F238E27FC236}">
                <a16:creationId xmlns:a16="http://schemas.microsoft.com/office/drawing/2014/main" id="{A781186B-C544-4FD8-A1EA-4B40D1B661B7}"/>
              </a:ext>
            </a:extLst>
          </p:cNvPr>
          <p:cNvSpPr>
            <a:spLocks noGrp="1"/>
          </p:cNvSpPr>
          <p:nvPr>
            <p:ph sz="quarter" idx="16"/>
          </p:nvPr>
        </p:nvSpPr>
        <p:spPr/>
        <p:txBody>
          <a:bodyPr/>
          <a:lstStyle/>
          <a:p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7624851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ítulo 17">
            <a:extLst>
              <a:ext uri="{FF2B5EF4-FFF2-40B4-BE49-F238E27FC236}">
                <a16:creationId xmlns:a16="http://schemas.microsoft.com/office/drawing/2014/main" id="{1A374762-2EEA-4C25-BA4B-7789AA7DC1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972934"/>
            <a:ext cx="10657945" cy="777240"/>
          </a:xfrm>
        </p:spPr>
        <p:txBody>
          <a:bodyPr/>
          <a:lstStyle/>
          <a:p>
            <a:r>
              <a:rPr lang="es-MX" b="1" dirty="0"/>
              <a:t>Escenario 1</a:t>
            </a:r>
          </a:p>
        </p:txBody>
      </p:sp>
      <p:sp>
        <p:nvSpPr>
          <p:cNvPr id="19" name="Marcador de contenido 18">
            <a:extLst>
              <a:ext uri="{FF2B5EF4-FFF2-40B4-BE49-F238E27FC236}">
                <a16:creationId xmlns:a16="http://schemas.microsoft.com/office/drawing/2014/main" id="{8BE8302F-D2DF-448D-92A5-099E2F9AC470}"/>
              </a:ext>
            </a:extLst>
          </p:cNvPr>
          <p:cNvSpPr>
            <a:spLocks noGrp="1"/>
          </p:cNvSpPr>
          <p:nvPr>
            <p:ph sz="quarter" idx="14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s-MX" altLang="en-US" dirty="0">
                <a:solidFill>
                  <a:srgbClr val="FAB638"/>
                </a:solidFill>
              </a:rPr>
              <a:t>Tipo de audiencia: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237C8904-3641-4923-931F-5389CE2EEA4B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21" name="Marcador de texto 20">
            <a:extLst>
              <a:ext uri="{FF2B5EF4-FFF2-40B4-BE49-F238E27FC236}">
                <a16:creationId xmlns:a16="http://schemas.microsoft.com/office/drawing/2014/main" id="{0823A155-D388-4B92-97D3-70FA52F9C455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s-MX" altLang="en-US" dirty="0">
                <a:solidFill>
                  <a:srgbClr val="FAB638"/>
                </a:solidFill>
              </a:rPr>
              <a:t>Medio: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64F944C8-02EA-4E1B-8D1F-E642389B84F5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23" name="Marcador de contenido 22">
            <a:extLst>
              <a:ext uri="{FF2B5EF4-FFF2-40B4-BE49-F238E27FC236}">
                <a16:creationId xmlns:a16="http://schemas.microsoft.com/office/drawing/2014/main" id="{FE6951E5-9EF3-4C26-B57A-5D9A21BB6CCC}"/>
              </a:ext>
            </a:extLst>
          </p:cNvPr>
          <p:cNvSpPr>
            <a:spLocks noGrp="1"/>
          </p:cNvSpPr>
          <p:nvPr>
            <p:ph sz="quarter" idx="18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s-MX" altLang="en-US" dirty="0"/>
              <a:t>Tono:</a:t>
            </a:r>
          </a:p>
        </p:txBody>
      </p:sp>
      <p:sp>
        <p:nvSpPr>
          <p:cNvPr id="6" name="Marcador de texto 5">
            <a:extLst>
              <a:ext uri="{FF2B5EF4-FFF2-40B4-BE49-F238E27FC236}">
                <a16:creationId xmlns:a16="http://schemas.microsoft.com/office/drawing/2014/main" id="{B024E287-2D52-45F2-BE32-740FC15DDAAC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25" name="Marcador de texto 24">
            <a:extLst>
              <a:ext uri="{FF2B5EF4-FFF2-40B4-BE49-F238E27FC236}">
                <a16:creationId xmlns:a16="http://schemas.microsoft.com/office/drawing/2014/main" id="{14897766-FD11-47E3-8519-FFF6A206109F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s-MX" altLang="en-US" dirty="0"/>
              <a:t>Mensaje:</a:t>
            </a:r>
          </a:p>
        </p:txBody>
      </p:sp>
      <p:sp>
        <p:nvSpPr>
          <p:cNvPr id="7" name="Marcador de texto 6">
            <a:extLst>
              <a:ext uri="{FF2B5EF4-FFF2-40B4-BE49-F238E27FC236}">
                <a16:creationId xmlns:a16="http://schemas.microsoft.com/office/drawing/2014/main" id="{75D4E371-E554-45F1-8CFF-9F5991B2632F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8" name="Marcador de texto 7">
            <a:extLst>
              <a:ext uri="{FF2B5EF4-FFF2-40B4-BE49-F238E27FC236}">
                <a16:creationId xmlns:a16="http://schemas.microsoft.com/office/drawing/2014/main" id="{5758453A-E2AE-4861-A1C2-D606029FD941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s-MX" dirty="0">
                <a:solidFill>
                  <a:srgbClr val="FAB638"/>
                </a:solidFill>
              </a:rPr>
              <a:t>Justificación:</a:t>
            </a:r>
          </a:p>
        </p:txBody>
      </p:sp>
      <p:sp>
        <p:nvSpPr>
          <p:cNvPr id="9" name="Marcador de texto 8">
            <a:extLst>
              <a:ext uri="{FF2B5EF4-FFF2-40B4-BE49-F238E27FC236}">
                <a16:creationId xmlns:a16="http://schemas.microsoft.com/office/drawing/2014/main" id="{65F35CE4-F5CA-415F-82A9-42808B8ABDAB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30" name="Elipse 29">
            <a:extLst>
              <a:ext uri="{FF2B5EF4-FFF2-40B4-BE49-F238E27FC236}">
                <a16:creationId xmlns:a16="http://schemas.microsoft.com/office/drawing/2014/main" id="{CB79DE8E-FB3A-4E88-895B-AE6077B7804F}"/>
              </a:ext>
            </a:extLst>
          </p:cNvPr>
          <p:cNvSpPr/>
          <p:nvPr/>
        </p:nvSpPr>
        <p:spPr>
          <a:xfrm>
            <a:off x="541167" y="2624805"/>
            <a:ext cx="153100" cy="153100"/>
          </a:xfrm>
          <a:prstGeom prst="ellipse">
            <a:avLst/>
          </a:prstGeom>
          <a:solidFill>
            <a:srgbClr val="17325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31" name="Rectángulo: esquinas redondeadas 30">
            <a:extLst>
              <a:ext uri="{FF2B5EF4-FFF2-40B4-BE49-F238E27FC236}">
                <a16:creationId xmlns:a16="http://schemas.microsoft.com/office/drawing/2014/main" id="{515EF4F1-F761-46D9-9DDD-425AABCE1ADE}"/>
              </a:ext>
            </a:extLst>
          </p:cNvPr>
          <p:cNvSpPr/>
          <p:nvPr/>
        </p:nvSpPr>
        <p:spPr>
          <a:xfrm flipV="1">
            <a:off x="2903220" y="2716301"/>
            <a:ext cx="1867217" cy="45719"/>
          </a:xfrm>
          <a:prstGeom prst="roundRect">
            <a:avLst>
              <a:gd name="adj" fmla="val 50000"/>
            </a:avLst>
          </a:prstGeom>
          <a:solidFill>
            <a:srgbClr val="D6E8E3"/>
          </a:solidFill>
          <a:ln>
            <a:solidFill>
              <a:srgbClr val="D6E8E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32" name="Rectángulo: esquinas redondeadas 31">
            <a:extLst>
              <a:ext uri="{FF2B5EF4-FFF2-40B4-BE49-F238E27FC236}">
                <a16:creationId xmlns:a16="http://schemas.microsoft.com/office/drawing/2014/main" id="{57496C86-D9FA-4C8C-8F39-32A8438C0168}"/>
              </a:ext>
            </a:extLst>
          </p:cNvPr>
          <p:cNvSpPr/>
          <p:nvPr/>
        </p:nvSpPr>
        <p:spPr>
          <a:xfrm>
            <a:off x="-28460" y="4026670"/>
            <a:ext cx="722727" cy="45719"/>
          </a:xfrm>
          <a:prstGeom prst="roundRect">
            <a:avLst>
              <a:gd name="adj" fmla="val 50000"/>
            </a:avLst>
          </a:prstGeom>
          <a:solidFill>
            <a:srgbClr val="D6E8E3"/>
          </a:solidFill>
          <a:ln>
            <a:solidFill>
              <a:srgbClr val="D6E8E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33" name="Elipse 32">
            <a:extLst>
              <a:ext uri="{FF2B5EF4-FFF2-40B4-BE49-F238E27FC236}">
                <a16:creationId xmlns:a16="http://schemas.microsoft.com/office/drawing/2014/main" id="{8CE3D0C0-1AD3-45D5-B7C6-577D508C7747}"/>
              </a:ext>
            </a:extLst>
          </p:cNvPr>
          <p:cNvSpPr/>
          <p:nvPr/>
        </p:nvSpPr>
        <p:spPr>
          <a:xfrm>
            <a:off x="5358744" y="3971823"/>
            <a:ext cx="153100" cy="153100"/>
          </a:xfrm>
          <a:prstGeom prst="ellipse">
            <a:avLst/>
          </a:prstGeom>
          <a:solidFill>
            <a:srgbClr val="17325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34" name="Elipse 33">
            <a:extLst>
              <a:ext uri="{FF2B5EF4-FFF2-40B4-BE49-F238E27FC236}">
                <a16:creationId xmlns:a16="http://schemas.microsoft.com/office/drawing/2014/main" id="{15ED9F40-469A-4582-8176-6A306704BADE}"/>
              </a:ext>
            </a:extLst>
          </p:cNvPr>
          <p:cNvSpPr/>
          <p:nvPr/>
        </p:nvSpPr>
        <p:spPr>
          <a:xfrm>
            <a:off x="11169433" y="2639506"/>
            <a:ext cx="153100" cy="153100"/>
          </a:xfrm>
          <a:prstGeom prst="ellipse">
            <a:avLst/>
          </a:prstGeom>
          <a:solidFill>
            <a:srgbClr val="17325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35" name="Rectángulo: esquinas redondeadas 34">
            <a:extLst>
              <a:ext uri="{FF2B5EF4-FFF2-40B4-BE49-F238E27FC236}">
                <a16:creationId xmlns:a16="http://schemas.microsoft.com/office/drawing/2014/main" id="{AA1DC4C2-CC73-4449-9623-29782DD6A165}"/>
              </a:ext>
            </a:extLst>
          </p:cNvPr>
          <p:cNvSpPr/>
          <p:nvPr/>
        </p:nvSpPr>
        <p:spPr>
          <a:xfrm>
            <a:off x="8763856" y="4024358"/>
            <a:ext cx="3503488" cy="48031"/>
          </a:xfrm>
          <a:prstGeom prst="roundRect">
            <a:avLst>
              <a:gd name="adj" fmla="val 50000"/>
            </a:avLst>
          </a:prstGeom>
          <a:solidFill>
            <a:srgbClr val="D6E8E3"/>
          </a:solidFill>
          <a:ln>
            <a:solidFill>
              <a:srgbClr val="D6E8E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37" name="Rectángulo: esquinas redondeadas 36">
            <a:extLst>
              <a:ext uri="{FF2B5EF4-FFF2-40B4-BE49-F238E27FC236}">
                <a16:creationId xmlns:a16="http://schemas.microsoft.com/office/drawing/2014/main" id="{4EEA32DA-9D72-4ECE-A2BF-D6FBC825B1EE}"/>
              </a:ext>
            </a:extLst>
          </p:cNvPr>
          <p:cNvSpPr/>
          <p:nvPr/>
        </p:nvSpPr>
        <p:spPr>
          <a:xfrm>
            <a:off x="11544617" y="2692420"/>
            <a:ext cx="722727" cy="45719"/>
          </a:xfrm>
          <a:prstGeom prst="roundRect">
            <a:avLst>
              <a:gd name="adj" fmla="val 50000"/>
            </a:avLst>
          </a:prstGeom>
          <a:solidFill>
            <a:srgbClr val="D6E8E3"/>
          </a:solidFill>
          <a:ln>
            <a:solidFill>
              <a:srgbClr val="D6E8E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pic>
        <p:nvPicPr>
          <p:cNvPr id="2" name="Gráfico 1">
            <a:extLst>
              <a:ext uri="{FF2B5EF4-FFF2-40B4-BE49-F238E27FC236}">
                <a16:creationId xmlns:a16="http://schemas.microsoft.com/office/drawing/2014/main" id="{4EC45130-F929-4A2E-B97E-B4986CCD4AE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5767571" y="452047"/>
            <a:ext cx="656859" cy="625833"/>
          </a:xfrm>
          <a:prstGeom prst="rect">
            <a:avLst/>
          </a:prstGeom>
        </p:spPr>
      </p:pic>
      <p:sp>
        <p:nvSpPr>
          <p:cNvPr id="28" name="Elipse 27">
            <a:extLst>
              <a:ext uri="{FF2B5EF4-FFF2-40B4-BE49-F238E27FC236}">
                <a16:creationId xmlns:a16="http://schemas.microsoft.com/office/drawing/2014/main" id="{9F7C3074-1ECE-4FCB-AC3A-9EE97486A203}"/>
              </a:ext>
            </a:extLst>
          </p:cNvPr>
          <p:cNvSpPr/>
          <p:nvPr/>
        </p:nvSpPr>
        <p:spPr>
          <a:xfrm>
            <a:off x="11497733" y="6246399"/>
            <a:ext cx="153100" cy="153100"/>
          </a:xfrm>
          <a:prstGeom prst="ellipse">
            <a:avLst/>
          </a:prstGeom>
          <a:solidFill>
            <a:srgbClr val="17325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2129539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ítulo 17">
            <a:extLst>
              <a:ext uri="{FF2B5EF4-FFF2-40B4-BE49-F238E27FC236}">
                <a16:creationId xmlns:a16="http://schemas.microsoft.com/office/drawing/2014/main" id="{1A374762-2EEA-4C25-BA4B-7789AA7DC1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972934"/>
            <a:ext cx="10657945" cy="777240"/>
          </a:xfrm>
        </p:spPr>
        <p:txBody>
          <a:bodyPr/>
          <a:lstStyle/>
          <a:p>
            <a:r>
              <a:rPr lang="es-MX" b="1" dirty="0"/>
              <a:t>Escenario 2</a:t>
            </a:r>
          </a:p>
        </p:txBody>
      </p:sp>
      <p:sp>
        <p:nvSpPr>
          <p:cNvPr id="19" name="Marcador de contenido 18">
            <a:extLst>
              <a:ext uri="{FF2B5EF4-FFF2-40B4-BE49-F238E27FC236}">
                <a16:creationId xmlns:a16="http://schemas.microsoft.com/office/drawing/2014/main" id="{8BE8302F-D2DF-448D-92A5-099E2F9AC470}"/>
              </a:ext>
            </a:extLst>
          </p:cNvPr>
          <p:cNvSpPr>
            <a:spLocks noGrp="1"/>
          </p:cNvSpPr>
          <p:nvPr>
            <p:ph sz="quarter" idx="14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s-MX" altLang="en-US" dirty="0">
                <a:solidFill>
                  <a:srgbClr val="24B2A6"/>
                </a:solidFill>
              </a:rPr>
              <a:t>Tipo de audiencia: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237C8904-3641-4923-931F-5389CE2EEA4B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21" name="Marcador de texto 20">
            <a:extLst>
              <a:ext uri="{FF2B5EF4-FFF2-40B4-BE49-F238E27FC236}">
                <a16:creationId xmlns:a16="http://schemas.microsoft.com/office/drawing/2014/main" id="{0823A155-D388-4B92-97D3-70FA52F9C455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s-MX" altLang="en-US" dirty="0">
                <a:solidFill>
                  <a:srgbClr val="24B2A6"/>
                </a:solidFill>
              </a:rPr>
              <a:t>Medio: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64F944C8-02EA-4E1B-8D1F-E642389B84F5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23" name="Marcador de contenido 22">
            <a:extLst>
              <a:ext uri="{FF2B5EF4-FFF2-40B4-BE49-F238E27FC236}">
                <a16:creationId xmlns:a16="http://schemas.microsoft.com/office/drawing/2014/main" id="{FE6951E5-9EF3-4C26-B57A-5D9A21BB6CCC}"/>
              </a:ext>
            </a:extLst>
          </p:cNvPr>
          <p:cNvSpPr>
            <a:spLocks noGrp="1"/>
          </p:cNvSpPr>
          <p:nvPr>
            <p:ph sz="quarter" idx="18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s-MX" altLang="en-US" dirty="0">
                <a:solidFill>
                  <a:srgbClr val="24B2A6"/>
                </a:solidFill>
              </a:rPr>
              <a:t>Tono:</a:t>
            </a:r>
          </a:p>
        </p:txBody>
      </p:sp>
      <p:sp>
        <p:nvSpPr>
          <p:cNvPr id="6" name="Marcador de texto 5">
            <a:extLst>
              <a:ext uri="{FF2B5EF4-FFF2-40B4-BE49-F238E27FC236}">
                <a16:creationId xmlns:a16="http://schemas.microsoft.com/office/drawing/2014/main" id="{B024E287-2D52-45F2-BE32-740FC15DDAAC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25" name="Marcador de texto 24">
            <a:extLst>
              <a:ext uri="{FF2B5EF4-FFF2-40B4-BE49-F238E27FC236}">
                <a16:creationId xmlns:a16="http://schemas.microsoft.com/office/drawing/2014/main" id="{14897766-FD11-47E3-8519-FFF6A206109F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s-MX" altLang="en-US" dirty="0">
                <a:solidFill>
                  <a:srgbClr val="24B2A6"/>
                </a:solidFill>
              </a:rPr>
              <a:t>Mensaje:</a:t>
            </a:r>
          </a:p>
        </p:txBody>
      </p:sp>
      <p:sp>
        <p:nvSpPr>
          <p:cNvPr id="7" name="Marcador de texto 6">
            <a:extLst>
              <a:ext uri="{FF2B5EF4-FFF2-40B4-BE49-F238E27FC236}">
                <a16:creationId xmlns:a16="http://schemas.microsoft.com/office/drawing/2014/main" id="{75D4E371-E554-45F1-8CFF-9F5991B2632F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8" name="Marcador de texto 7">
            <a:extLst>
              <a:ext uri="{FF2B5EF4-FFF2-40B4-BE49-F238E27FC236}">
                <a16:creationId xmlns:a16="http://schemas.microsoft.com/office/drawing/2014/main" id="{5758453A-E2AE-4861-A1C2-D606029FD941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s-MX" dirty="0">
                <a:solidFill>
                  <a:srgbClr val="24B2A6"/>
                </a:solidFill>
              </a:rPr>
              <a:t>Justificación:</a:t>
            </a:r>
          </a:p>
        </p:txBody>
      </p:sp>
      <p:sp>
        <p:nvSpPr>
          <p:cNvPr id="9" name="Marcador de texto 8">
            <a:extLst>
              <a:ext uri="{FF2B5EF4-FFF2-40B4-BE49-F238E27FC236}">
                <a16:creationId xmlns:a16="http://schemas.microsoft.com/office/drawing/2014/main" id="{65F35CE4-F5CA-415F-82A9-42808B8ABDAB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30" name="Elipse 29">
            <a:extLst>
              <a:ext uri="{FF2B5EF4-FFF2-40B4-BE49-F238E27FC236}">
                <a16:creationId xmlns:a16="http://schemas.microsoft.com/office/drawing/2014/main" id="{CB79DE8E-FB3A-4E88-895B-AE6077B7804F}"/>
              </a:ext>
            </a:extLst>
          </p:cNvPr>
          <p:cNvSpPr/>
          <p:nvPr/>
        </p:nvSpPr>
        <p:spPr>
          <a:xfrm>
            <a:off x="541167" y="2624805"/>
            <a:ext cx="153100" cy="153100"/>
          </a:xfrm>
          <a:prstGeom prst="ellipse">
            <a:avLst/>
          </a:prstGeom>
          <a:solidFill>
            <a:srgbClr val="17325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31" name="Rectángulo: esquinas redondeadas 30">
            <a:extLst>
              <a:ext uri="{FF2B5EF4-FFF2-40B4-BE49-F238E27FC236}">
                <a16:creationId xmlns:a16="http://schemas.microsoft.com/office/drawing/2014/main" id="{515EF4F1-F761-46D9-9DDD-425AABCE1ADE}"/>
              </a:ext>
            </a:extLst>
          </p:cNvPr>
          <p:cNvSpPr/>
          <p:nvPr/>
        </p:nvSpPr>
        <p:spPr>
          <a:xfrm flipV="1">
            <a:off x="2903220" y="2716301"/>
            <a:ext cx="1867217" cy="45719"/>
          </a:xfrm>
          <a:prstGeom prst="roundRect">
            <a:avLst>
              <a:gd name="adj" fmla="val 50000"/>
            </a:avLst>
          </a:prstGeom>
          <a:solidFill>
            <a:srgbClr val="D6E8E3"/>
          </a:solidFill>
          <a:ln>
            <a:solidFill>
              <a:srgbClr val="D6E8E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32" name="Rectángulo: esquinas redondeadas 31">
            <a:extLst>
              <a:ext uri="{FF2B5EF4-FFF2-40B4-BE49-F238E27FC236}">
                <a16:creationId xmlns:a16="http://schemas.microsoft.com/office/drawing/2014/main" id="{57496C86-D9FA-4C8C-8F39-32A8438C0168}"/>
              </a:ext>
            </a:extLst>
          </p:cNvPr>
          <p:cNvSpPr/>
          <p:nvPr/>
        </p:nvSpPr>
        <p:spPr>
          <a:xfrm>
            <a:off x="-28460" y="4026670"/>
            <a:ext cx="722727" cy="45719"/>
          </a:xfrm>
          <a:prstGeom prst="roundRect">
            <a:avLst>
              <a:gd name="adj" fmla="val 50000"/>
            </a:avLst>
          </a:prstGeom>
          <a:solidFill>
            <a:srgbClr val="D6E8E3"/>
          </a:solidFill>
          <a:ln>
            <a:solidFill>
              <a:srgbClr val="D6E8E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33" name="Elipse 32">
            <a:extLst>
              <a:ext uri="{FF2B5EF4-FFF2-40B4-BE49-F238E27FC236}">
                <a16:creationId xmlns:a16="http://schemas.microsoft.com/office/drawing/2014/main" id="{8CE3D0C0-1AD3-45D5-B7C6-577D508C7747}"/>
              </a:ext>
            </a:extLst>
          </p:cNvPr>
          <p:cNvSpPr/>
          <p:nvPr/>
        </p:nvSpPr>
        <p:spPr>
          <a:xfrm>
            <a:off x="5358744" y="3971823"/>
            <a:ext cx="153100" cy="153100"/>
          </a:xfrm>
          <a:prstGeom prst="ellipse">
            <a:avLst/>
          </a:prstGeom>
          <a:solidFill>
            <a:srgbClr val="17325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34" name="Elipse 33">
            <a:extLst>
              <a:ext uri="{FF2B5EF4-FFF2-40B4-BE49-F238E27FC236}">
                <a16:creationId xmlns:a16="http://schemas.microsoft.com/office/drawing/2014/main" id="{15ED9F40-469A-4582-8176-6A306704BADE}"/>
              </a:ext>
            </a:extLst>
          </p:cNvPr>
          <p:cNvSpPr/>
          <p:nvPr/>
        </p:nvSpPr>
        <p:spPr>
          <a:xfrm>
            <a:off x="11169433" y="2639506"/>
            <a:ext cx="153100" cy="153100"/>
          </a:xfrm>
          <a:prstGeom prst="ellipse">
            <a:avLst/>
          </a:prstGeom>
          <a:solidFill>
            <a:srgbClr val="17325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35" name="Rectángulo: esquinas redondeadas 34">
            <a:extLst>
              <a:ext uri="{FF2B5EF4-FFF2-40B4-BE49-F238E27FC236}">
                <a16:creationId xmlns:a16="http://schemas.microsoft.com/office/drawing/2014/main" id="{AA1DC4C2-CC73-4449-9623-29782DD6A165}"/>
              </a:ext>
            </a:extLst>
          </p:cNvPr>
          <p:cNvSpPr/>
          <p:nvPr/>
        </p:nvSpPr>
        <p:spPr>
          <a:xfrm>
            <a:off x="8763856" y="4024358"/>
            <a:ext cx="3503488" cy="48031"/>
          </a:xfrm>
          <a:prstGeom prst="roundRect">
            <a:avLst>
              <a:gd name="adj" fmla="val 50000"/>
            </a:avLst>
          </a:prstGeom>
          <a:solidFill>
            <a:srgbClr val="D6E8E3"/>
          </a:solidFill>
          <a:ln>
            <a:solidFill>
              <a:srgbClr val="D6E8E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37" name="Rectángulo: esquinas redondeadas 36">
            <a:extLst>
              <a:ext uri="{FF2B5EF4-FFF2-40B4-BE49-F238E27FC236}">
                <a16:creationId xmlns:a16="http://schemas.microsoft.com/office/drawing/2014/main" id="{4EEA32DA-9D72-4ECE-A2BF-D6FBC825B1EE}"/>
              </a:ext>
            </a:extLst>
          </p:cNvPr>
          <p:cNvSpPr/>
          <p:nvPr/>
        </p:nvSpPr>
        <p:spPr>
          <a:xfrm>
            <a:off x="11544617" y="2692420"/>
            <a:ext cx="722727" cy="45719"/>
          </a:xfrm>
          <a:prstGeom prst="roundRect">
            <a:avLst>
              <a:gd name="adj" fmla="val 50000"/>
            </a:avLst>
          </a:prstGeom>
          <a:solidFill>
            <a:srgbClr val="D6E8E3"/>
          </a:solidFill>
          <a:ln>
            <a:solidFill>
              <a:srgbClr val="D6E8E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28" name="Elipse 27">
            <a:extLst>
              <a:ext uri="{FF2B5EF4-FFF2-40B4-BE49-F238E27FC236}">
                <a16:creationId xmlns:a16="http://schemas.microsoft.com/office/drawing/2014/main" id="{9F7C3074-1ECE-4FCB-AC3A-9EE97486A203}"/>
              </a:ext>
            </a:extLst>
          </p:cNvPr>
          <p:cNvSpPr/>
          <p:nvPr/>
        </p:nvSpPr>
        <p:spPr>
          <a:xfrm>
            <a:off x="11497733" y="6246399"/>
            <a:ext cx="153100" cy="153100"/>
          </a:xfrm>
          <a:prstGeom prst="ellipse">
            <a:avLst/>
          </a:prstGeom>
          <a:solidFill>
            <a:srgbClr val="17325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pic>
        <p:nvPicPr>
          <p:cNvPr id="3" name="Gráfico 2">
            <a:extLst>
              <a:ext uri="{FF2B5EF4-FFF2-40B4-BE49-F238E27FC236}">
                <a16:creationId xmlns:a16="http://schemas.microsoft.com/office/drawing/2014/main" id="{8AFFE769-EEBE-4A67-BCC4-143A07683F4B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5812162" y="452047"/>
            <a:ext cx="567677" cy="6460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934435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ítulo 17">
            <a:extLst>
              <a:ext uri="{FF2B5EF4-FFF2-40B4-BE49-F238E27FC236}">
                <a16:creationId xmlns:a16="http://schemas.microsoft.com/office/drawing/2014/main" id="{1A374762-2EEA-4C25-BA4B-7789AA7DC1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972934"/>
            <a:ext cx="10657945" cy="777240"/>
          </a:xfrm>
        </p:spPr>
        <p:txBody>
          <a:bodyPr/>
          <a:lstStyle/>
          <a:p>
            <a:r>
              <a:rPr lang="es-MX" b="1" dirty="0"/>
              <a:t>Escenario 3</a:t>
            </a:r>
          </a:p>
        </p:txBody>
      </p:sp>
      <p:sp>
        <p:nvSpPr>
          <p:cNvPr id="19" name="Marcador de contenido 18">
            <a:extLst>
              <a:ext uri="{FF2B5EF4-FFF2-40B4-BE49-F238E27FC236}">
                <a16:creationId xmlns:a16="http://schemas.microsoft.com/office/drawing/2014/main" id="{8BE8302F-D2DF-448D-92A5-099E2F9AC470}"/>
              </a:ext>
            </a:extLst>
          </p:cNvPr>
          <p:cNvSpPr>
            <a:spLocks noGrp="1"/>
          </p:cNvSpPr>
          <p:nvPr>
            <p:ph sz="quarter" idx="14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s-MX" altLang="en-US" dirty="0">
                <a:solidFill>
                  <a:srgbClr val="9B1B7D"/>
                </a:solidFill>
              </a:rPr>
              <a:t>Tipo de audiencia: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237C8904-3641-4923-931F-5389CE2EEA4B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21" name="Marcador de texto 20">
            <a:extLst>
              <a:ext uri="{FF2B5EF4-FFF2-40B4-BE49-F238E27FC236}">
                <a16:creationId xmlns:a16="http://schemas.microsoft.com/office/drawing/2014/main" id="{0823A155-D388-4B92-97D3-70FA52F9C455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s-MX" altLang="en-US" dirty="0">
                <a:solidFill>
                  <a:srgbClr val="9B1B7D"/>
                </a:solidFill>
              </a:rPr>
              <a:t>Medio: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64F944C8-02EA-4E1B-8D1F-E642389B84F5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23" name="Marcador de contenido 22">
            <a:extLst>
              <a:ext uri="{FF2B5EF4-FFF2-40B4-BE49-F238E27FC236}">
                <a16:creationId xmlns:a16="http://schemas.microsoft.com/office/drawing/2014/main" id="{FE6951E5-9EF3-4C26-B57A-5D9A21BB6CCC}"/>
              </a:ext>
            </a:extLst>
          </p:cNvPr>
          <p:cNvSpPr>
            <a:spLocks noGrp="1"/>
          </p:cNvSpPr>
          <p:nvPr>
            <p:ph sz="quarter" idx="18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s-MX" altLang="en-US" dirty="0">
                <a:solidFill>
                  <a:srgbClr val="9B1B7D"/>
                </a:solidFill>
              </a:rPr>
              <a:t>Tono:</a:t>
            </a:r>
          </a:p>
        </p:txBody>
      </p:sp>
      <p:sp>
        <p:nvSpPr>
          <p:cNvPr id="6" name="Marcador de texto 5">
            <a:extLst>
              <a:ext uri="{FF2B5EF4-FFF2-40B4-BE49-F238E27FC236}">
                <a16:creationId xmlns:a16="http://schemas.microsoft.com/office/drawing/2014/main" id="{B024E287-2D52-45F2-BE32-740FC15DDAAC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25" name="Marcador de texto 24">
            <a:extLst>
              <a:ext uri="{FF2B5EF4-FFF2-40B4-BE49-F238E27FC236}">
                <a16:creationId xmlns:a16="http://schemas.microsoft.com/office/drawing/2014/main" id="{14897766-FD11-47E3-8519-FFF6A206109F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s-MX" altLang="en-US" dirty="0">
                <a:solidFill>
                  <a:srgbClr val="9B1B7D"/>
                </a:solidFill>
              </a:rPr>
              <a:t>Mensaje:</a:t>
            </a:r>
          </a:p>
        </p:txBody>
      </p:sp>
      <p:sp>
        <p:nvSpPr>
          <p:cNvPr id="7" name="Marcador de texto 6">
            <a:extLst>
              <a:ext uri="{FF2B5EF4-FFF2-40B4-BE49-F238E27FC236}">
                <a16:creationId xmlns:a16="http://schemas.microsoft.com/office/drawing/2014/main" id="{75D4E371-E554-45F1-8CFF-9F5991B2632F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8" name="Marcador de texto 7">
            <a:extLst>
              <a:ext uri="{FF2B5EF4-FFF2-40B4-BE49-F238E27FC236}">
                <a16:creationId xmlns:a16="http://schemas.microsoft.com/office/drawing/2014/main" id="{5758453A-E2AE-4861-A1C2-D606029FD941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s-MX" dirty="0">
                <a:solidFill>
                  <a:srgbClr val="9B1B7D"/>
                </a:solidFill>
              </a:rPr>
              <a:t>Justificación:</a:t>
            </a:r>
          </a:p>
        </p:txBody>
      </p:sp>
      <p:sp>
        <p:nvSpPr>
          <p:cNvPr id="9" name="Marcador de texto 8">
            <a:extLst>
              <a:ext uri="{FF2B5EF4-FFF2-40B4-BE49-F238E27FC236}">
                <a16:creationId xmlns:a16="http://schemas.microsoft.com/office/drawing/2014/main" id="{65F35CE4-F5CA-415F-82A9-42808B8ABDAB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30" name="Elipse 29">
            <a:extLst>
              <a:ext uri="{FF2B5EF4-FFF2-40B4-BE49-F238E27FC236}">
                <a16:creationId xmlns:a16="http://schemas.microsoft.com/office/drawing/2014/main" id="{CB79DE8E-FB3A-4E88-895B-AE6077B7804F}"/>
              </a:ext>
            </a:extLst>
          </p:cNvPr>
          <p:cNvSpPr/>
          <p:nvPr/>
        </p:nvSpPr>
        <p:spPr>
          <a:xfrm>
            <a:off x="541167" y="2624805"/>
            <a:ext cx="153100" cy="153100"/>
          </a:xfrm>
          <a:prstGeom prst="ellipse">
            <a:avLst/>
          </a:prstGeom>
          <a:solidFill>
            <a:srgbClr val="17325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31" name="Rectángulo: esquinas redondeadas 30">
            <a:extLst>
              <a:ext uri="{FF2B5EF4-FFF2-40B4-BE49-F238E27FC236}">
                <a16:creationId xmlns:a16="http://schemas.microsoft.com/office/drawing/2014/main" id="{515EF4F1-F761-46D9-9DDD-425AABCE1ADE}"/>
              </a:ext>
            </a:extLst>
          </p:cNvPr>
          <p:cNvSpPr/>
          <p:nvPr/>
        </p:nvSpPr>
        <p:spPr>
          <a:xfrm flipV="1">
            <a:off x="2903220" y="2716301"/>
            <a:ext cx="1867217" cy="45719"/>
          </a:xfrm>
          <a:prstGeom prst="roundRect">
            <a:avLst>
              <a:gd name="adj" fmla="val 50000"/>
            </a:avLst>
          </a:prstGeom>
          <a:solidFill>
            <a:srgbClr val="D6E8E3"/>
          </a:solidFill>
          <a:ln>
            <a:solidFill>
              <a:srgbClr val="D6E8E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32" name="Rectángulo: esquinas redondeadas 31">
            <a:extLst>
              <a:ext uri="{FF2B5EF4-FFF2-40B4-BE49-F238E27FC236}">
                <a16:creationId xmlns:a16="http://schemas.microsoft.com/office/drawing/2014/main" id="{57496C86-D9FA-4C8C-8F39-32A8438C0168}"/>
              </a:ext>
            </a:extLst>
          </p:cNvPr>
          <p:cNvSpPr/>
          <p:nvPr/>
        </p:nvSpPr>
        <p:spPr>
          <a:xfrm>
            <a:off x="-28460" y="4026670"/>
            <a:ext cx="722727" cy="45719"/>
          </a:xfrm>
          <a:prstGeom prst="roundRect">
            <a:avLst>
              <a:gd name="adj" fmla="val 50000"/>
            </a:avLst>
          </a:prstGeom>
          <a:solidFill>
            <a:srgbClr val="D6E8E3"/>
          </a:solidFill>
          <a:ln>
            <a:solidFill>
              <a:srgbClr val="D6E8E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33" name="Elipse 32">
            <a:extLst>
              <a:ext uri="{FF2B5EF4-FFF2-40B4-BE49-F238E27FC236}">
                <a16:creationId xmlns:a16="http://schemas.microsoft.com/office/drawing/2014/main" id="{8CE3D0C0-1AD3-45D5-B7C6-577D508C7747}"/>
              </a:ext>
            </a:extLst>
          </p:cNvPr>
          <p:cNvSpPr/>
          <p:nvPr/>
        </p:nvSpPr>
        <p:spPr>
          <a:xfrm>
            <a:off x="5358744" y="3971823"/>
            <a:ext cx="153100" cy="153100"/>
          </a:xfrm>
          <a:prstGeom prst="ellipse">
            <a:avLst/>
          </a:prstGeom>
          <a:solidFill>
            <a:srgbClr val="17325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34" name="Elipse 33">
            <a:extLst>
              <a:ext uri="{FF2B5EF4-FFF2-40B4-BE49-F238E27FC236}">
                <a16:creationId xmlns:a16="http://schemas.microsoft.com/office/drawing/2014/main" id="{15ED9F40-469A-4582-8176-6A306704BADE}"/>
              </a:ext>
            </a:extLst>
          </p:cNvPr>
          <p:cNvSpPr/>
          <p:nvPr/>
        </p:nvSpPr>
        <p:spPr>
          <a:xfrm>
            <a:off x="11169433" y="2639506"/>
            <a:ext cx="153100" cy="153100"/>
          </a:xfrm>
          <a:prstGeom prst="ellipse">
            <a:avLst/>
          </a:prstGeom>
          <a:solidFill>
            <a:srgbClr val="17325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35" name="Rectángulo: esquinas redondeadas 34">
            <a:extLst>
              <a:ext uri="{FF2B5EF4-FFF2-40B4-BE49-F238E27FC236}">
                <a16:creationId xmlns:a16="http://schemas.microsoft.com/office/drawing/2014/main" id="{AA1DC4C2-CC73-4449-9623-29782DD6A165}"/>
              </a:ext>
            </a:extLst>
          </p:cNvPr>
          <p:cNvSpPr/>
          <p:nvPr/>
        </p:nvSpPr>
        <p:spPr>
          <a:xfrm>
            <a:off x="8763856" y="4024358"/>
            <a:ext cx="3503488" cy="48031"/>
          </a:xfrm>
          <a:prstGeom prst="roundRect">
            <a:avLst>
              <a:gd name="adj" fmla="val 50000"/>
            </a:avLst>
          </a:prstGeom>
          <a:solidFill>
            <a:srgbClr val="D6E8E3"/>
          </a:solidFill>
          <a:ln>
            <a:solidFill>
              <a:srgbClr val="D6E8E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37" name="Rectángulo: esquinas redondeadas 36">
            <a:extLst>
              <a:ext uri="{FF2B5EF4-FFF2-40B4-BE49-F238E27FC236}">
                <a16:creationId xmlns:a16="http://schemas.microsoft.com/office/drawing/2014/main" id="{4EEA32DA-9D72-4ECE-A2BF-D6FBC825B1EE}"/>
              </a:ext>
            </a:extLst>
          </p:cNvPr>
          <p:cNvSpPr/>
          <p:nvPr/>
        </p:nvSpPr>
        <p:spPr>
          <a:xfrm>
            <a:off x="11544617" y="2692420"/>
            <a:ext cx="722727" cy="45719"/>
          </a:xfrm>
          <a:prstGeom prst="roundRect">
            <a:avLst>
              <a:gd name="adj" fmla="val 50000"/>
            </a:avLst>
          </a:prstGeom>
          <a:solidFill>
            <a:srgbClr val="D6E8E3"/>
          </a:solidFill>
          <a:ln>
            <a:solidFill>
              <a:srgbClr val="D6E8E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28" name="Elipse 27">
            <a:extLst>
              <a:ext uri="{FF2B5EF4-FFF2-40B4-BE49-F238E27FC236}">
                <a16:creationId xmlns:a16="http://schemas.microsoft.com/office/drawing/2014/main" id="{9F7C3074-1ECE-4FCB-AC3A-9EE97486A203}"/>
              </a:ext>
            </a:extLst>
          </p:cNvPr>
          <p:cNvSpPr/>
          <p:nvPr/>
        </p:nvSpPr>
        <p:spPr>
          <a:xfrm>
            <a:off x="11497733" y="6246399"/>
            <a:ext cx="153100" cy="153100"/>
          </a:xfrm>
          <a:prstGeom prst="ellipse">
            <a:avLst/>
          </a:prstGeom>
          <a:solidFill>
            <a:srgbClr val="17325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pic>
        <p:nvPicPr>
          <p:cNvPr id="2" name="Gráfico 1">
            <a:extLst>
              <a:ext uri="{FF2B5EF4-FFF2-40B4-BE49-F238E27FC236}">
                <a16:creationId xmlns:a16="http://schemas.microsoft.com/office/drawing/2014/main" id="{F97C1065-E220-4231-86BA-53CA116366F7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5710993" y="452047"/>
            <a:ext cx="770014" cy="6619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356408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17">
            <a:extLst>
              <a:ext uri="{FF2B5EF4-FFF2-40B4-BE49-F238E27FC236}">
                <a16:creationId xmlns:a16="http://schemas.microsoft.com/office/drawing/2014/main" id="{95CE1D13-CED5-497B-ADF5-ED26BB6771C5}"/>
              </a:ext>
            </a:extLst>
          </p:cNvPr>
          <p:cNvSpPr txBox="1">
            <a:spLocks/>
          </p:cNvSpPr>
          <p:nvPr/>
        </p:nvSpPr>
        <p:spPr>
          <a:xfrm>
            <a:off x="838200" y="934948"/>
            <a:ext cx="10515600" cy="431515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MX" sz="2800" b="1" dirty="0">
                <a:solidFill>
                  <a:srgbClr val="D4D649"/>
                </a:solidFill>
                <a:latin typeface="Open Sans bold" panose="020B0806030504020204" pitchFamily="34" charset="0"/>
                <a:ea typeface="Open Sans bold" panose="020B0806030504020204" pitchFamily="34" charset="0"/>
                <a:cs typeface="Open Sans bold" panose="020B0806030504020204" pitchFamily="34" charset="0"/>
              </a:rPr>
              <a:t>Conclusiones:</a:t>
            </a:r>
            <a:endParaRPr lang="es-MX" sz="2800" dirty="0">
              <a:solidFill>
                <a:srgbClr val="D4D649"/>
              </a:solidFill>
              <a:latin typeface="Open Sans bold" panose="020B0806030504020204" pitchFamily="34" charset="0"/>
              <a:ea typeface="Open Sans bold" panose="020B0806030504020204" pitchFamily="34" charset="0"/>
              <a:cs typeface="Open Sans bold" panose="020B0806030504020204" pitchFamily="34" charset="0"/>
            </a:endParaRPr>
          </a:p>
        </p:txBody>
      </p:sp>
      <p:sp>
        <p:nvSpPr>
          <p:cNvPr id="8" name="Marcador de texto 7">
            <a:extLst>
              <a:ext uri="{FF2B5EF4-FFF2-40B4-BE49-F238E27FC236}">
                <a16:creationId xmlns:a16="http://schemas.microsoft.com/office/drawing/2014/main" id="{7D732375-A932-4B90-9156-873F445C565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047750" y="2608512"/>
            <a:ext cx="10120313" cy="3196975"/>
          </a:xfrm>
        </p:spPr>
        <p:txBody>
          <a:bodyPr/>
          <a:lstStyle/>
          <a:p>
            <a:endParaRPr lang="es-MX" dirty="0"/>
          </a:p>
        </p:txBody>
      </p:sp>
      <p:sp>
        <p:nvSpPr>
          <p:cNvPr id="9" name="Diagrama de flujo: proceso 8">
            <a:extLst>
              <a:ext uri="{FF2B5EF4-FFF2-40B4-BE49-F238E27FC236}">
                <a16:creationId xmlns:a16="http://schemas.microsoft.com/office/drawing/2014/main" id="{575BFBA8-119F-4956-9FDC-D2897C03428D}"/>
              </a:ext>
            </a:extLst>
          </p:cNvPr>
          <p:cNvSpPr/>
          <p:nvPr/>
        </p:nvSpPr>
        <p:spPr>
          <a:xfrm>
            <a:off x="6058328" y="1"/>
            <a:ext cx="75344" cy="678094"/>
          </a:xfrm>
          <a:prstGeom prst="flowChartProcess">
            <a:avLst/>
          </a:prstGeom>
          <a:solidFill>
            <a:srgbClr val="E97621"/>
          </a:solidFill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801327AB-590E-4E76-95DE-EEEC892CE8D4}"/>
              </a:ext>
            </a:extLst>
          </p:cNvPr>
          <p:cNvSpPr txBox="1"/>
          <p:nvPr/>
        </p:nvSpPr>
        <p:spPr>
          <a:xfrm>
            <a:off x="1019908" y="1746738"/>
            <a:ext cx="10152184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altLang="en-US" sz="1600" dirty="0"/>
              <a:t>Redacta al menos tres puntos conclusivos sobre la importancia de adaptar tu mensaje, incluyendo un párrafo que explique por qué los tres mensajes son diferentes.</a:t>
            </a:r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06013079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562</TotalTime>
  <Words>116</Words>
  <Application>Microsoft Office PowerPoint</Application>
  <PresentationFormat>Panorámica</PresentationFormat>
  <Paragraphs>35</Paragraphs>
  <Slides>9</Slides>
  <Notes>5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6" baseType="lpstr">
      <vt:lpstr>Arial</vt:lpstr>
      <vt:lpstr>Calibri</vt:lpstr>
      <vt:lpstr>Calibri Light</vt:lpstr>
      <vt:lpstr>Open Sans</vt:lpstr>
      <vt:lpstr>Open Sans bold</vt:lpstr>
      <vt:lpstr>Playfair Display</vt:lpstr>
      <vt:lpstr>Tema de Office</vt:lpstr>
      <vt:lpstr>Presentación de PowerPoint</vt:lpstr>
      <vt:lpstr>Describe la situación:</vt:lpstr>
      <vt:lpstr>Explica el propósito de tu mensaje:</vt:lpstr>
      <vt:lpstr>Deﬁne la postura de las fuentes</vt:lpstr>
      <vt:lpstr>Deﬁne la postura de las fuentes</vt:lpstr>
      <vt:lpstr>Escenario 1</vt:lpstr>
      <vt:lpstr>Escenario 2</vt:lpstr>
      <vt:lpstr>Escenario 3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Rosa Flors</dc:creator>
  <cp:lastModifiedBy>pong_ef</cp:lastModifiedBy>
  <cp:revision>74</cp:revision>
  <dcterms:created xsi:type="dcterms:W3CDTF">2019-10-02T17:46:59Z</dcterms:created>
  <dcterms:modified xsi:type="dcterms:W3CDTF">2019-12-10T19:27:31Z</dcterms:modified>
</cp:coreProperties>
</file>