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1B7E"/>
    <a:srgbClr val="24B0A6"/>
    <a:srgbClr val="173254"/>
    <a:srgbClr val="FAB638"/>
    <a:srgbClr val="D4D649"/>
    <a:srgbClr val="9B1B7D"/>
    <a:srgbClr val="D80E29"/>
    <a:srgbClr val="D6E8E3"/>
    <a:srgbClr val="1480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5407" autoAdjust="0"/>
  </p:normalViewPr>
  <p:slideViewPr>
    <p:cSldViewPr snapToGrid="0">
      <p:cViewPr varScale="1">
        <p:scale>
          <a:sx n="68" d="100"/>
          <a:sy n="68" d="100"/>
        </p:scale>
        <p:origin x="-78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32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BF93D0F-0F94-4296-A0B9-F186F4BBF7E1}"/>
              </a:ext>
            </a:extLst>
          </p:cNvPr>
          <p:cNvSpPr txBox="1"/>
          <p:nvPr userDrawn="1"/>
        </p:nvSpPr>
        <p:spPr>
          <a:xfrm>
            <a:off x="1444487" y="5183604"/>
            <a:ext cx="149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</a:t>
            </a:r>
            <a:endParaRPr lang="es-MX" b="1" dirty="0">
              <a:solidFill>
                <a:srgbClr val="D4D64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xmlns="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xmlns="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</a:t>
            </a:r>
            <a:r>
              <a:rPr lang="es-ES" dirty="0" smtClean="0"/>
              <a:t>Instructor</a:t>
            </a:r>
            <a:endParaRPr lang="es-ES" dirty="0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V="1">
            <a:off x="10422554" y="5153857"/>
            <a:ext cx="1791480" cy="17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xmlns="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xmlns="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xmlns="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xmlns="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xmlns="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xmlns="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xmlns="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xmlns="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-9531" y="-33099"/>
            <a:ext cx="1509527" cy="13174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701709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xmlns="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AB6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xmlns="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0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xmlns="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 flipH="1">
            <a:off x="10701709" y="-6982"/>
            <a:ext cx="1509527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486" y="5547420"/>
            <a:ext cx="1509527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xmlns="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9794" y="5207431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" y="0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xmlns="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4D64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xmlns="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E71B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xmlns="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EB082C03-1C99-4A25-8D2B-87119E169F41}"/>
              </a:ext>
            </a:extLst>
          </p:cNvPr>
          <p:cNvGrpSpPr/>
          <p:nvPr userDrawn="1"/>
        </p:nvGrpSpPr>
        <p:grpSpPr>
          <a:xfrm flipH="1">
            <a:off x="1" y="0"/>
            <a:ext cx="12207497" cy="6857999"/>
            <a:chOff x="1" y="0"/>
            <a:chExt cx="12207497" cy="685799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xmlns="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439794" y="5207431"/>
              <a:ext cx="1767704" cy="1650568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xmlns="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1" y="0"/>
              <a:ext cx="1154229" cy="1077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FAB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D80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24B0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xmlns="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1480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xmlns="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9B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D4D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pPr/>
              <a:t>30/11/2019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xmlns="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AB638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xmlns="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xmlns="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xmlns="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presenta un flojo oportunista en el equipo.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</p:spTree>
    <p:extLst>
      <p:ext uri="{BB962C8B-B14F-4D97-AF65-F5344CB8AC3E}">
        <p14:creationId xmlns:p14="http://schemas.microsoft.com/office/powerpoint/2010/main" xmlns="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xmlns="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E71B7E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E71B7E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xmlns="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/>
              <a:t>Deﬁne</a:t>
            </a:r>
            <a:r>
              <a:rPr lang="es-MX" sz="2600" b="1" dirty="0"/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/>
              <a:t>Elige a los participantes </a:t>
            </a:r>
            <a:br>
              <a:rPr lang="es-MX" altLang="en-US" sz="2600" b="1" dirty="0"/>
            </a:br>
            <a:r>
              <a:rPr lang="es-MX" altLang="en-US" sz="2600" b="1" dirty="0"/>
              <a:t>del equipo</a:t>
            </a:r>
            <a:endParaRPr lang="es-MX" sz="2600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E71B7E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xmlns="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3: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altLang="en-US" dirty="0"/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xmlns="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Objetivo (sigue las indicaciones para un objetivo SMART: específico, medible, alcanzable, realista, con límite de tiempo):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xmlns="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xmlns="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Nombre, tareas asignadas, justificación </a:t>
            </a:r>
            <a:r>
              <a:rPr lang="es-MX" b="0" dirty="0">
                <a:solidFill>
                  <a:srgbClr val="24B0A6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xmlns="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xmlns="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xmlns="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xmlns="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xmlns="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xmlns="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226</Words>
  <Application>Microsoft Office PowerPoint</Application>
  <PresentationFormat>Personalizado</PresentationFormat>
  <Paragraphs>33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Describe las habilidades de cada uno</vt:lpstr>
      <vt:lpstr>Resuelve problemas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Mer</cp:lastModifiedBy>
  <cp:revision>56</cp:revision>
  <dcterms:created xsi:type="dcterms:W3CDTF">2019-10-02T17:46:59Z</dcterms:created>
  <dcterms:modified xsi:type="dcterms:W3CDTF">2019-11-30T16:24:19Z</dcterms:modified>
</cp:coreProperties>
</file>