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8" r:id="rId10"/>
    <p:sldId id="263" r:id="rId11"/>
    <p:sldId id="264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71B7E"/>
    <a:srgbClr val="24B0A6"/>
    <a:srgbClr val="173254"/>
    <a:srgbClr val="FAB638"/>
    <a:srgbClr val="D4D649"/>
    <a:srgbClr val="9B1B7D"/>
    <a:srgbClr val="D80E29"/>
    <a:srgbClr val="D6E8E3"/>
    <a:srgbClr val="1480A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07" autoAdjust="0"/>
  </p:normalViewPr>
  <p:slideViewPr>
    <p:cSldViewPr snapToGrid="0">
      <p:cViewPr varScale="1">
        <p:scale>
          <a:sx n="51" d="100"/>
          <a:sy n="51" d="100"/>
        </p:scale>
        <p:origin x="-778" y="-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8994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732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74959" y="4512319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F247DD5A-E21A-4AF4-BECA-2567608EF0EE}"/>
              </a:ext>
            </a:extLst>
          </p:cNvPr>
          <p:cNvSpPr txBox="1"/>
          <p:nvPr userDrawn="1"/>
        </p:nvSpPr>
        <p:spPr>
          <a:xfrm>
            <a:off x="1539126" y="4498900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2DF7AA37-162F-41DF-BE0F-347CB76711AB}"/>
              </a:ext>
            </a:extLst>
          </p:cNvPr>
          <p:cNvSpPr txBox="1"/>
          <p:nvPr userDrawn="1"/>
        </p:nvSpPr>
        <p:spPr>
          <a:xfrm>
            <a:off x="1525059" y="4968184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xmlns="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85975" y="4958323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xmlns="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 flipV="1">
            <a:off x="10422554" y="5153857"/>
            <a:ext cx="1791480" cy="173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xmlns="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xmlns="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xmlns="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xmlns="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xmlns="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xmlns="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xmlns="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xmlns="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xmlns="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-9531" y="-33099"/>
            <a:ext cx="1509527" cy="131740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xmlns="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701709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xmlns="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xmlns="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xmlns="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xmlns="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DC680E74-1475-4F6F-843A-73FEEBB5BB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 flipH="1">
            <a:off x="10701709" y="-6982"/>
            <a:ext cx="1509527" cy="13174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BE496647-EFD2-4D5E-A403-BD150589C2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486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xmlns="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xmlns="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xmlns="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xmlns="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/>
          <a:lstStyle>
            <a:lvl1pPr marL="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xmlns="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xmlns="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xmlns="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xmlns="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xmlns="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xmlns="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860536CA-09F8-45AF-98B8-77BD0629E175}"/>
              </a:ext>
            </a:extLst>
          </p:cNvPr>
          <p:cNvSpPr/>
          <p:nvPr userDrawn="1"/>
        </p:nvSpPr>
        <p:spPr>
          <a:xfrm>
            <a:off x="0" y="6246564"/>
            <a:ext cx="12192000" cy="611436"/>
          </a:xfrm>
          <a:prstGeom prst="rect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D80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24B0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xmlns="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xmlns="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xmlns="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xmlns="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xmlns="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FAB638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Trabajo en equipo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xmlns="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xmlns="" id="{C793505A-6F55-4D48-8756-A434AF375092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3004967" y="5260310"/>
            <a:ext cx="7854950" cy="342900"/>
          </a:xfrm>
        </p:spPr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26869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88" y="3051319"/>
            <a:ext cx="2786988" cy="755363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Resuelve problemas</a:t>
            </a:r>
          </a:p>
        </p:txBody>
      </p:sp>
      <p:sp>
        <p:nvSpPr>
          <p:cNvPr id="10" name="Marcador de contenido 5">
            <a:extLst>
              <a:ext uri="{FF2B5EF4-FFF2-40B4-BE49-F238E27FC236}">
                <a16:creationId xmlns:a16="http://schemas.microsoft.com/office/drawing/2014/main" xmlns="" id="{9E57A64F-9BAF-407E-BE98-A4CEF1A6AE4A}"/>
              </a:ext>
            </a:extLst>
          </p:cNvPr>
          <p:cNvSpPr txBox="1">
            <a:spLocks/>
          </p:cNvSpPr>
          <p:nvPr/>
        </p:nvSpPr>
        <p:spPr>
          <a:xfrm>
            <a:off x="5741375" y="2047622"/>
            <a:ext cx="5614011" cy="27627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Se presenta un flojo oportunista en el equipo.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Empleando inteligencia emocional, cuando un participante del equipo no escucha la opinión de los demás.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Utilizando inteligencia emocional, cuando participantes del equipo entran en conflicto al proponer objetivos opuestos. </a:t>
            </a:r>
          </a:p>
        </p:txBody>
      </p:sp>
    </p:spTree>
    <p:extLst>
      <p:ext uri="{BB962C8B-B14F-4D97-AF65-F5344CB8AC3E}">
        <p14:creationId xmlns:p14="http://schemas.microsoft.com/office/powerpoint/2010/main" xmlns="" val="765526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7">
            <a:extLst>
              <a:ext uri="{FF2B5EF4-FFF2-40B4-BE49-F238E27FC236}">
                <a16:creationId xmlns:a16="http://schemas.microsoft.com/office/drawing/2014/main" xmlns="" id="{95CE1D13-CED5-497B-ADF5-ED26BB6771C5}"/>
              </a:ext>
            </a:extLst>
          </p:cNvPr>
          <p:cNvSpPr txBox="1">
            <a:spLocks/>
          </p:cNvSpPr>
          <p:nvPr/>
        </p:nvSpPr>
        <p:spPr>
          <a:xfrm>
            <a:off x="838200" y="934948"/>
            <a:ext cx="10515600" cy="4315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Conclusiones</a:t>
            </a:r>
            <a:endParaRPr lang="es-MX" sz="2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7D732375-A932-4B90-9156-873F445C5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2315672"/>
            <a:ext cx="10120313" cy="348981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xmlns="" id="{119C0566-19B1-4EE5-851E-3C5BEE73DD1E}"/>
              </a:ext>
            </a:extLst>
          </p:cNvPr>
          <p:cNvSpPr txBox="1">
            <a:spLocks/>
          </p:cNvSpPr>
          <p:nvPr/>
        </p:nvSpPr>
        <p:spPr>
          <a:xfrm>
            <a:off x="1047750" y="1642319"/>
            <a:ext cx="10120313" cy="315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altLang="en-US" dirty="0"/>
              <a:t>Redacta al menos tres puntos conclusivos sobre el logro del objetivo del proyecto.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060130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600" b="1" dirty="0" err="1"/>
              <a:t>Deﬁne</a:t>
            </a:r>
            <a:r>
              <a:rPr lang="es-MX" sz="2600" b="1" dirty="0"/>
              <a:t> el proyecto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xmlns="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2331"/>
            <a:ext cx="3978397" cy="1213338"/>
          </a:xfrm>
        </p:spPr>
        <p:txBody>
          <a:bodyPr/>
          <a:lstStyle/>
          <a:p>
            <a:r>
              <a:rPr lang="es-MX" altLang="en-US" sz="2600" b="1" dirty="0"/>
              <a:t>Elige a los participantes </a:t>
            </a:r>
            <a:br>
              <a:rPr lang="es-MX" altLang="en-US" sz="2600" b="1" dirty="0"/>
            </a:br>
            <a:r>
              <a:rPr lang="es-MX" altLang="en-US" sz="2600" b="1" dirty="0"/>
              <a:t>del equipo</a:t>
            </a:r>
            <a:endParaRPr lang="es-MX" sz="2600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7265" y="2009727"/>
            <a:ext cx="5614011" cy="475560"/>
          </a:xfrm>
        </p:spPr>
        <p:txBody>
          <a:bodyPr/>
          <a:lstStyle/>
          <a:p>
            <a:pPr marL="0" indent="0">
              <a:buNone/>
            </a:pPr>
            <a:r>
              <a:rPr lang="es-MX" altLang="en-US" b="1" dirty="0">
                <a:solidFill>
                  <a:srgbClr val="E71B7E"/>
                </a:solidFill>
              </a:rPr>
              <a:t>Nombres:</a:t>
            </a:r>
          </a:p>
          <a:p>
            <a:pPr marL="0" indent="0">
              <a:buNone/>
            </a:pPr>
            <a:endParaRPr lang="es-MX" altLang="en-US" dirty="0"/>
          </a:p>
          <a:p>
            <a:pPr marL="0" indent="0">
              <a:buNone/>
            </a:pPr>
            <a:endParaRPr lang="en-US" altLang="en-US" dirty="0"/>
          </a:p>
          <a:p>
            <a:endParaRPr lang="es-MX" dirty="0"/>
          </a:p>
        </p:txBody>
      </p:sp>
      <p:sp>
        <p:nvSpPr>
          <p:cNvPr id="7" name="Marcador de texto 7">
            <a:extLst>
              <a:ext uri="{FF2B5EF4-FFF2-40B4-BE49-F238E27FC236}">
                <a16:creationId xmlns:a16="http://schemas.microsoft.com/office/drawing/2014/main" xmlns="" id="{EAFBCD31-DBC2-44F1-A25F-A33A718A5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57265" y="2690442"/>
            <a:ext cx="5614011" cy="2795954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98596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1: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2: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3: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xmlns="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43654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4: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5: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6248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/>
              <a:t>Menciona al menos tres maneras en las que lo harías. 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Explica cómo llegarías a consensos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/>
              <a:t>Objetivo (sigue las indicaciones para un objetivo SMART: específico, medible, alcanzable, realista, con límite de tiempo):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Establece el objetivo del proyecto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2644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Especifica la asignación de tareas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Nombre, tareas asignadas, justificación </a:t>
            </a:r>
            <a:r>
              <a:rPr lang="es-MX" b="0" dirty="0">
                <a:solidFill>
                  <a:srgbClr val="24B0A6"/>
                </a:solidFill>
                <a:ea typeface="ＭＳ Ｐゴシック" charset="0"/>
              </a:rPr>
              <a:t>(participante 1):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2)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3)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xmlns="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70967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4)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5)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100033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226</Words>
  <Application>Microsoft Office PowerPoint</Application>
  <PresentationFormat>Personalizado</PresentationFormat>
  <Paragraphs>33</Paragraphs>
  <Slides>11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Diapositiva 1</vt:lpstr>
      <vt:lpstr>Deﬁne el proyecto</vt:lpstr>
      <vt:lpstr>Elige a los participantes  del equipo</vt:lpstr>
      <vt:lpstr>Describe las habilidades de cada uno</vt:lpstr>
      <vt:lpstr>Describe las habilidades de cada uno</vt:lpstr>
      <vt:lpstr>Explica cómo llegarías a consensos</vt:lpstr>
      <vt:lpstr>Establece el objetivo del proyecto</vt:lpstr>
      <vt:lpstr>Especifica la asignación de tareas</vt:lpstr>
      <vt:lpstr>Describe las habilidades de cada uno</vt:lpstr>
      <vt:lpstr>Resuelve problemas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Mer</cp:lastModifiedBy>
  <cp:revision>58</cp:revision>
  <dcterms:created xsi:type="dcterms:W3CDTF">2019-10-02T17:46:59Z</dcterms:created>
  <dcterms:modified xsi:type="dcterms:W3CDTF">2020-04-16T22:31:15Z</dcterms:modified>
</cp:coreProperties>
</file>