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30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19.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Masters/slideMaster27.xml" ContentType="application/vnd.openxmlformats-officedocument.presentationml.slideMaster+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theme/theme26.xml" ContentType="application/vnd.openxmlformats-officedocument.theme+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44.xml" ContentType="application/vnd.openxmlformats-officedocument.presentationml.slideLayout+xml"/>
  <Override PartName="/ppt/slideLayouts/slideLayout280.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01.xml" ContentType="application/vnd.openxmlformats-officedocument.presentationml.slideLayout+xml"/>
  <Override PartName="/ppt/slideLayouts/slideLayout312.xml" ContentType="application/vnd.openxmlformats-officedocument.presentationml.slideLayout+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notesSlides/notesSlide9.xml" ContentType="application/vnd.openxmlformats-officedocument.presentationml.notes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241.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Layouts/slideLayout317.xml" ContentType="application/vnd.openxmlformats-officedocument.presentationml.slideLayout+xml"/>
  <Override PartName="/ppt/slideMasters/slideMaster2.xml" ContentType="application/vnd.openxmlformats-officedocument.presentationml.slideMaster+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279.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theme/theme28.xml" ContentType="application/vnd.openxmlformats-officedocument.them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Masters/slideMaster21.xml" ContentType="application/vnd.openxmlformats-officedocument.presentationml.slideMaster+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282.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theme/theme31.xml" ContentType="application/vnd.openxmlformats-officedocument.theme+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Masters/slideMaster23.xml" ContentType="application/vnd.openxmlformats-officedocument.presentationml.slideMaster+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Masters/slideMaster28.xml" ContentType="application/vnd.openxmlformats-officedocument.presentationml.slideMaster+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Override PartName="/ppt/slideMasters/slideMaster25.xml" ContentType="application/vnd.openxmlformats-officedocument.presentationml.slideMaster+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s/slide33.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 id="2147483653" r:id="rId2"/>
    <p:sldMasterId id="2147483654" r:id="rId3"/>
    <p:sldMasterId id="2147483655" r:id="rId4"/>
    <p:sldMasterId id="2147483656" r:id="rId5"/>
    <p:sldMasterId id="2147483658" r:id="rId6"/>
    <p:sldMasterId id="2147483666" r:id="rId7"/>
    <p:sldMasterId id="2147483667" r:id="rId8"/>
    <p:sldMasterId id="2147483670" r:id="rId9"/>
    <p:sldMasterId id="2147483674" r:id="rId10"/>
    <p:sldMasterId id="2147483675" r:id="rId11"/>
    <p:sldMasterId id="2147483676" r:id="rId12"/>
    <p:sldMasterId id="2147483682" r:id="rId13"/>
    <p:sldMasterId id="2147483686" r:id="rId14"/>
    <p:sldMasterId id="2147483687" r:id="rId15"/>
    <p:sldMasterId id="2147483688" r:id="rId16"/>
    <p:sldMasterId id="2147483692" r:id="rId17"/>
    <p:sldMasterId id="2147483694" r:id="rId18"/>
    <p:sldMasterId id="2147483695" r:id="rId19"/>
    <p:sldMasterId id="2147483700" r:id="rId20"/>
    <p:sldMasterId id="2147483704" r:id="rId21"/>
    <p:sldMasterId id="2147483705" r:id="rId22"/>
    <p:sldMasterId id="2147483708" r:id="rId23"/>
    <p:sldMasterId id="2147483720" r:id="rId24"/>
    <p:sldMasterId id="2147483721" r:id="rId25"/>
    <p:sldMasterId id="2147483722" r:id="rId26"/>
    <p:sldMasterId id="2147483734" r:id="rId27"/>
    <p:sldMasterId id="2147483735" r:id="rId28"/>
    <p:sldMasterId id="2147483748" r:id="rId29"/>
  </p:sldMasterIdLst>
  <p:notesMasterIdLst>
    <p:notesMasterId r:id="rId81"/>
  </p:notesMasterIdLst>
  <p:handoutMasterIdLst>
    <p:handoutMasterId r:id="rId82"/>
  </p:handoutMasterIdLst>
  <p:sldIdLst>
    <p:sldId id="356" r:id="rId30"/>
    <p:sldId id="455" r:id="rId31"/>
    <p:sldId id="521" r:id="rId32"/>
    <p:sldId id="463" r:id="rId33"/>
    <p:sldId id="464" r:id="rId34"/>
    <p:sldId id="267" r:id="rId35"/>
    <p:sldId id="465" r:id="rId36"/>
    <p:sldId id="466" r:id="rId37"/>
    <p:sldId id="467" r:id="rId38"/>
    <p:sldId id="522" r:id="rId39"/>
    <p:sldId id="469" r:id="rId40"/>
    <p:sldId id="273" r:id="rId41"/>
    <p:sldId id="470" r:id="rId42"/>
    <p:sldId id="505" r:id="rId43"/>
    <p:sldId id="471" r:id="rId44"/>
    <p:sldId id="472" r:id="rId45"/>
    <p:sldId id="279" r:id="rId46"/>
    <p:sldId id="475" r:id="rId47"/>
    <p:sldId id="476" r:id="rId48"/>
    <p:sldId id="477" r:id="rId49"/>
    <p:sldId id="506" r:id="rId50"/>
    <p:sldId id="507" r:id="rId51"/>
    <p:sldId id="508" r:id="rId52"/>
    <p:sldId id="509" r:id="rId53"/>
    <p:sldId id="510" r:id="rId54"/>
    <p:sldId id="511" r:id="rId55"/>
    <p:sldId id="512" r:id="rId56"/>
    <p:sldId id="513" r:id="rId57"/>
    <p:sldId id="514" r:id="rId58"/>
    <p:sldId id="515" r:id="rId59"/>
    <p:sldId id="516" r:id="rId60"/>
    <p:sldId id="517" r:id="rId61"/>
    <p:sldId id="258" r:id="rId62"/>
    <p:sldId id="491" r:id="rId63"/>
    <p:sldId id="492" r:id="rId64"/>
    <p:sldId id="285" r:id="rId65"/>
    <p:sldId id="493" r:id="rId66"/>
    <p:sldId id="494" r:id="rId67"/>
    <p:sldId id="280" r:id="rId68"/>
    <p:sldId id="495" r:id="rId69"/>
    <p:sldId id="259" r:id="rId70"/>
    <p:sldId id="496" r:id="rId71"/>
    <p:sldId id="497" r:id="rId72"/>
    <p:sldId id="498" r:id="rId73"/>
    <p:sldId id="499" r:id="rId74"/>
    <p:sldId id="519" r:id="rId75"/>
    <p:sldId id="500" r:id="rId76"/>
    <p:sldId id="502" r:id="rId77"/>
    <p:sldId id="473" r:id="rId78"/>
    <p:sldId id="518" r:id="rId79"/>
    <p:sldId id="523" r:id="rId8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FFCC99"/>
    <a:srgbClr val="00FF33"/>
    <a:srgbClr val="33FFFF"/>
    <a:srgbClr val="D800DB"/>
    <a:srgbClr val="FF3300"/>
    <a:srgbClr val="FFFF00"/>
    <a:srgbClr val="FFFF66"/>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6" autoAdjust="0"/>
    <p:restoredTop sz="98930" autoAdjust="0"/>
  </p:normalViewPr>
  <p:slideViewPr>
    <p:cSldViewPr>
      <p:cViewPr>
        <p:scale>
          <a:sx n="85" d="100"/>
          <a:sy n="85" d="100"/>
        </p:scale>
        <p:origin x="-61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0.xml"/><Relationship Id="rId21" Type="http://schemas.openxmlformats.org/officeDocument/2006/relationships/slideMaster" Target="slideMasters/slideMaster21.xml"/><Relationship Id="rId34" Type="http://schemas.openxmlformats.org/officeDocument/2006/relationships/slide" Target="slides/slide5.xml"/><Relationship Id="rId42" Type="http://schemas.openxmlformats.org/officeDocument/2006/relationships/slide" Target="slides/slide13.xml"/><Relationship Id="rId47" Type="http://schemas.openxmlformats.org/officeDocument/2006/relationships/slide" Target="slides/slide18.xml"/><Relationship Id="rId50" Type="http://schemas.openxmlformats.org/officeDocument/2006/relationships/slide" Target="slides/slide21.xml"/><Relationship Id="rId55" Type="http://schemas.openxmlformats.org/officeDocument/2006/relationships/slide" Target="slides/slide26.xml"/><Relationship Id="rId63" Type="http://schemas.openxmlformats.org/officeDocument/2006/relationships/slide" Target="slides/slide34.xml"/><Relationship Id="rId68" Type="http://schemas.openxmlformats.org/officeDocument/2006/relationships/slide" Target="slides/slide39.xml"/><Relationship Id="rId76" Type="http://schemas.openxmlformats.org/officeDocument/2006/relationships/slide" Target="slides/slide47.xml"/><Relationship Id="rId84"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slide" Target="slides/slide16.xml"/><Relationship Id="rId53" Type="http://schemas.openxmlformats.org/officeDocument/2006/relationships/slide" Target="slides/slide24.xml"/><Relationship Id="rId58" Type="http://schemas.openxmlformats.org/officeDocument/2006/relationships/slide" Target="slides/slide29.xml"/><Relationship Id="rId66" Type="http://schemas.openxmlformats.org/officeDocument/2006/relationships/slide" Target="slides/slide37.xml"/><Relationship Id="rId74" Type="http://schemas.openxmlformats.org/officeDocument/2006/relationships/slide" Target="slides/slide45.xml"/><Relationship Id="rId79" Type="http://schemas.openxmlformats.org/officeDocument/2006/relationships/slide" Target="slides/slide50.xml"/><Relationship Id="rId5" Type="http://schemas.openxmlformats.org/officeDocument/2006/relationships/slideMaster" Target="slideMasters/slideMaster5.xml"/><Relationship Id="rId61" Type="http://schemas.openxmlformats.org/officeDocument/2006/relationships/slide" Target="slides/slide32.xml"/><Relationship Id="rId82" Type="http://schemas.openxmlformats.org/officeDocument/2006/relationships/handoutMaster" Target="handoutMasters/handoutMaster1.xml"/><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64" Type="http://schemas.openxmlformats.org/officeDocument/2006/relationships/slide" Target="slides/slide35.xml"/><Relationship Id="rId69" Type="http://schemas.openxmlformats.org/officeDocument/2006/relationships/slide" Target="slides/slide40.xml"/><Relationship Id="rId77"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22.xml"/><Relationship Id="rId72" Type="http://schemas.openxmlformats.org/officeDocument/2006/relationships/slide" Target="slides/slide43.xml"/><Relationship Id="rId80" Type="http://schemas.openxmlformats.org/officeDocument/2006/relationships/slide" Target="slides/slide51.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slide" Target="slides/slide30.xml"/><Relationship Id="rId67" Type="http://schemas.openxmlformats.org/officeDocument/2006/relationships/slide" Target="slides/slide38.xml"/><Relationship Id="rId20" Type="http://schemas.openxmlformats.org/officeDocument/2006/relationships/slideMaster" Target="slideMasters/slideMaster20.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slide" Target="slides/slide33.xml"/><Relationship Id="rId70" Type="http://schemas.openxmlformats.org/officeDocument/2006/relationships/slide" Target="slides/slide41.xml"/><Relationship Id="rId75" Type="http://schemas.openxmlformats.org/officeDocument/2006/relationships/slide" Target="slides/slide46.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10" Type="http://schemas.openxmlformats.org/officeDocument/2006/relationships/slideMaster" Target="slideMasters/slideMaster10.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slide" Target="slides/slide36.xml"/><Relationship Id="rId73" Type="http://schemas.openxmlformats.org/officeDocument/2006/relationships/slide" Target="slides/slide44.xml"/><Relationship Id="rId78" Type="http://schemas.openxmlformats.org/officeDocument/2006/relationships/slide" Target="slides/slide49.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latin typeface="Arial" pitchFamily="-106" charset="0"/>
              </a:defRPr>
            </a:lvl1pPr>
          </a:lstStyle>
          <a:p>
            <a:pPr>
              <a:defRPr/>
            </a:pPr>
            <a:endParaRPr lang="en-US"/>
          </a:p>
        </p:txBody>
      </p:sp>
      <p:sp>
        <p:nvSpPr>
          <p:cNvPr id="102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latin typeface="Arial" pitchFamily="-106" charset="0"/>
              </a:defRPr>
            </a:lvl1pPr>
          </a:lstStyle>
          <a:p>
            <a:pPr>
              <a:defRPr/>
            </a:pPr>
            <a:endParaRPr lang="en-US"/>
          </a:p>
        </p:txBody>
      </p:sp>
      <p:sp>
        <p:nvSpPr>
          <p:cNvPr id="102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latin typeface="Arial" pitchFamily="-106" charset="0"/>
              </a:defRPr>
            </a:lvl1pPr>
          </a:lstStyle>
          <a:p>
            <a:pPr>
              <a:defRPr/>
            </a:pPr>
            <a:endParaRPr lang="en-US"/>
          </a:p>
        </p:txBody>
      </p:sp>
      <p:sp>
        <p:nvSpPr>
          <p:cNvPr id="102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latin typeface="Arial" pitchFamily="-106" charset="0"/>
              </a:defRPr>
            </a:lvl1pPr>
          </a:lstStyle>
          <a:p>
            <a:pPr>
              <a:defRPr/>
            </a:pPr>
            <a:fld id="{6BA5BAE0-9726-4B9A-BE6E-227E21C8BC8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latin typeface="Arial" pitchFamily="-106" charset="0"/>
              </a:defRPr>
            </a:lvl1pPr>
          </a:lstStyle>
          <a:p>
            <a:pPr>
              <a:defRPr/>
            </a:pPr>
            <a:endParaRPr lang="en-US"/>
          </a:p>
        </p:txBody>
      </p:sp>
      <p:sp>
        <p:nvSpPr>
          <p:cNvPr id="153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latin typeface="Arial" pitchFamily="-106" charset="0"/>
              </a:defRPr>
            </a:lvl1pPr>
          </a:lstStyle>
          <a:p>
            <a:pPr>
              <a:defRPr/>
            </a:pPr>
            <a:endParaRPr lang="en-US"/>
          </a:p>
        </p:txBody>
      </p:sp>
      <p:sp>
        <p:nvSpPr>
          <p:cNvPr id="3573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latin typeface="Arial" pitchFamily="-106" charset="0"/>
              </a:defRPr>
            </a:lvl1pPr>
          </a:lstStyle>
          <a:p>
            <a:pPr>
              <a:defRPr/>
            </a:pPr>
            <a:endParaRPr lang="en-US"/>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latin typeface="Arial" pitchFamily="-106" charset="0"/>
              </a:defRPr>
            </a:lvl1pPr>
          </a:lstStyle>
          <a:p>
            <a:pPr>
              <a:defRPr/>
            </a:pPr>
            <a:fld id="{8710C036-5553-47E1-AA4F-6026F78FCC0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pitchFamily="-106" charset="-128"/>
      </a:defRPr>
    </a:lvl1pPr>
    <a:lvl2pPr marL="4572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a:defRPr>
    </a:lvl2pPr>
    <a:lvl3pPr marL="9144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a:defRPr>
    </a:lvl3pPr>
    <a:lvl4pPr marL="13716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a:defRPr>
    </a:lvl4pPr>
    <a:lvl5pPr marL="1828800" algn="l" rtl="0" eaLnBrk="0" fontAlgn="base" hangingPunct="0">
      <a:spcBef>
        <a:spcPct val="30000"/>
      </a:spcBef>
      <a:spcAft>
        <a:spcPct val="0"/>
      </a:spcAft>
      <a:defRPr sz="1200" kern="1200">
        <a:solidFill>
          <a:schemeClr val="tx1"/>
        </a:solidFill>
        <a:latin typeface="Arial" pitchFamily="-106" charset="0"/>
        <a:ea typeface="ＭＳ Ｐゴシック" pitchFamily="-106"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Marcador de imagen de diapositiva 1"/>
          <p:cNvSpPr>
            <a:spLocks noGrp="1" noRot="1" noChangeAspect="1"/>
          </p:cNvSpPr>
          <p:nvPr>
            <p:ph type="sldImg"/>
          </p:nvPr>
        </p:nvSpPr>
        <p:spPr>
          <a:ln/>
        </p:spPr>
      </p:sp>
      <p:sp>
        <p:nvSpPr>
          <p:cNvPr id="360450" name="Marcador de notas 2"/>
          <p:cNvSpPr>
            <a:spLocks noGrp="1"/>
          </p:cNvSpPr>
          <p:nvPr>
            <p:ph type="body" idx="1"/>
          </p:nvPr>
        </p:nvSpPr>
        <p:spPr>
          <a:noFill/>
          <a:ln/>
        </p:spPr>
        <p:txBody>
          <a:bodyPr/>
          <a:lstStyle/>
          <a:p>
            <a:endParaRPr lang="es-MX" smtClean="0">
              <a:latin typeface="Arial" charset="0"/>
              <a:ea typeface="ＭＳ Ｐゴシック" charset="-128"/>
            </a:endParaRPr>
          </a:p>
        </p:txBody>
      </p:sp>
      <p:sp>
        <p:nvSpPr>
          <p:cNvPr id="360451" name="Marcador de número de diapositiva 3"/>
          <p:cNvSpPr>
            <a:spLocks noGrp="1"/>
          </p:cNvSpPr>
          <p:nvPr>
            <p:ph type="sldNum" sz="quarter" idx="5"/>
          </p:nvPr>
        </p:nvSpPr>
        <p:spPr>
          <a:noFill/>
        </p:spPr>
        <p:txBody>
          <a:bodyPr/>
          <a:lstStyle/>
          <a:p>
            <a:fld id="{F86493DF-A8F9-43C5-8196-8989DB5CACFD}" type="slidenum">
              <a:rPr lang="en-US" smtClean="0">
                <a:latin typeface="Arial" charset="0"/>
              </a:rPr>
              <a:pPr/>
              <a:t>1</a:t>
            </a:fld>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Slide Image Placeholder 1"/>
          <p:cNvSpPr>
            <a:spLocks noGrp="1" noRot="1" noChangeAspect="1"/>
          </p:cNvSpPr>
          <p:nvPr>
            <p:ph type="sldImg"/>
          </p:nvPr>
        </p:nvSpPr>
        <p:spPr>
          <a:ln/>
        </p:spPr>
      </p:sp>
      <p:sp>
        <p:nvSpPr>
          <p:cNvPr id="365570" name="Notes Placeholder 2"/>
          <p:cNvSpPr>
            <a:spLocks noGrp="1"/>
          </p:cNvSpPr>
          <p:nvPr>
            <p:ph type="body" idx="1"/>
          </p:nvPr>
        </p:nvSpPr>
        <p:spPr>
          <a:noFill/>
          <a:ln/>
        </p:spPr>
        <p:txBody>
          <a:bodyPr/>
          <a:lstStyle/>
          <a:p>
            <a:endParaRPr lang="es-MX" smtClean="0">
              <a:latin typeface="Arial" charset="0"/>
              <a:ea typeface="ＭＳ Ｐゴシック" charset="-128"/>
            </a:endParaRPr>
          </a:p>
        </p:txBody>
      </p:sp>
      <p:sp>
        <p:nvSpPr>
          <p:cNvPr id="365571" name="Slide Number Placeholder 3"/>
          <p:cNvSpPr>
            <a:spLocks noGrp="1"/>
          </p:cNvSpPr>
          <p:nvPr>
            <p:ph type="sldNum" sz="quarter" idx="5"/>
          </p:nvPr>
        </p:nvSpPr>
        <p:spPr>
          <a:noFill/>
        </p:spPr>
        <p:txBody>
          <a:bodyPr/>
          <a:lstStyle/>
          <a:p>
            <a:fld id="{F975E01A-99F4-431A-B887-9656F3ED2ACB}" type="slidenum">
              <a:rPr lang="en-US" smtClean="0">
                <a:latin typeface="Arial" charset="0"/>
              </a:rPr>
              <a:pPr/>
              <a:t>5</a:t>
            </a:fld>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Rectangle 7"/>
          <p:cNvSpPr>
            <a:spLocks noGrp="1" noChangeArrowheads="1"/>
          </p:cNvSpPr>
          <p:nvPr>
            <p:ph type="sldNum" sz="quarter" idx="5"/>
          </p:nvPr>
        </p:nvSpPr>
        <p:spPr>
          <a:noFill/>
        </p:spPr>
        <p:txBody>
          <a:bodyPr/>
          <a:lstStyle/>
          <a:p>
            <a:fld id="{07E17DD4-04E8-42F2-92CD-863290FBDA68}" type="slidenum">
              <a:rPr lang="en-US" smtClean="0">
                <a:latin typeface="Arial" charset="0"/>
              </a:rPr>
              <a:pPr/>
              <a:t>6</a:t>
            </a:fld>
            <a:endParaRPr lang="en-US" smtClean="0">
              <a:latin typeface="Arial" charset="0"/>
            </a:endParaRPr>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Rectangle 7"/>
          <p:cNvSpPr>
            <a:spLocks noGrp="1" noChangeArrowheads="1"/>
          </p:cNvSpPr>
          <p:nvPr>
            <p:ph type="sldNum" sz="quarter" idx="5"/>
          </p:nvPr>
        </p:nvSpPr>
        <p:spPr>
          <a:noFill/>
        </p:spPr>
        <p:txBody>
          <a:bodyPr/>
          <a:lstStyle/>
          <a:p>
            <a:fld id="{4D079598-3657-4A97-AC2A-88D5E58DDC0B}" type="slidenum">
              <a:rPr lang="en-US" smtClean="0">
                <a:latin typeface="Arial" charset="0"/>
              </a:rPr>
              <a:pPr/>
              <a:t>12</a:t>
            </a:fld>
            <a:endParaRPr lang="en-US" smtClean="0">
              <a:latin typeface="Arial" charset="0"/>
            </a:endParaRPr>
          </a:p>
        </p:txBody>
      </p:sp>
      <p:sp>
        <p:nvSpPr>
          <p:cNvPr id="374786" name="Rectangle 2"/>
          <p:cNvSpPr>
            <a:spLocks noGrp="1" noRot="1" noChangeAspect="1" noChangeArrowheads="1" noTextEdit="1"/>
          </p:cNvSpPr>
          <p:nvPr>
            <p:ph type="sldImg"/>
          </p:nvPr>
        </p:nvSpPr>
        <p:spPr>
          <a:ln/>
        </p:spPr>
      </p:sp>
      <p:sp>
        <p:nvSpPr>
          <p:cNvPr id="374787"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Rectangle 7"/>
          <p:cNvSpPr>
            <a:spLocks noGrp="1" noChangeArrowheads="1"/>
          </p:cNvSpPr>
          <p:nvPr>
            <p:ph type="sldNum" sz="quarter" idx="5"/>
          </p:nvPr>
        </p:nvSpPr>
        <p:spPr>
          <a:noFill/>
        </p:spPr>
        <p:txBody>
          <a:bodyPr/>
          <a:lstStyle/>
          <a:p>
            <a:fld id="{BF1BB523-AC55-4395-B289-400E94E72288}" type="slidenum">
              <a:rPr lang="en-US" smtClean="0">
                <a:latin typeface="Arial" charset="0"/>
              </a:rPr>
              <a:pPr/>
              <a:t>17</a:t>
            </a:fld>
            <a:endParaRPr lang="en-US" smtClean="0">
              <a:latin typeface="Arial" charset="0"/>
            </a:endParaRPr>
          </a:p>
        </p:txBody>
      </p:sp>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Rectangle 7"/>
          <p:cNvSpPr>
            <a:spLocks noGrp="1" noChangeArrowheads="1"/>
          </p:cNvSpPr>
          <p:nvPr>
            <p:ph type="sldNum" sz="quarter" idx="5"/>
          </p:nvPr>
        </p:nvSpPr>
        <p:spPr>
          <a:noFill/>
        </p:spPr>
        <p:txBody>
          <a:bodyPr/>
          <a:lstStyle/>
          <a:p>
            <a:fld id="{892D6E60-E1B4-47FD-9F8C-DE355BC3B3DA}" type="slidenum">
              <a:rPr lang="en-US" smtClean="0">
                <a:latin typeface="Arial" charset="0"/>
              </a:rPr>
              <a:pPr/>
              <a:t>33</a:t>
            </a:fld>
            <a:endParaRPr lang="en-US" smtClean="0">
              <a:latin typeface="Arial" charset="0"/>
            </a:endParaRPr>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Rectangle 7"/>
          <p:cNvSpPr>
            <a:spLocks noGrp="1" noChangeArrowheads="1"/>
          </p:cNvSpPr>
          <p:nvPr>
            <p:ph type="sldNum" sz="quarter" idx="5"/>
          </p:nvPr>
        </p:nvSpPr>
        <p:spPr>
          <a:noFill/>
        </p:spPr>
        <p:txBody>
          <a:bodyPr/>
          <a:lstStyle/>
          <a:p>
            <a:fld id="{87A3A912-18B7-43C2-9102-5B6FD490BFC1}" type="slidenum">
              <a:rPr lang="en-US" smtClean="0">
                <a:latin typeface="Arial" charset="0"/>
              </a:rPr>
              <a:pPr/>
              <a:t>36</a:t>
            </a:fld>
            <a:endParaRPr lang="en-US" smtClean="0">
              <a:latin typeface="Arial" charset="0"/>
            </a:endParaRPr>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Rectangle 7"/>
          <p:cNvSpPr>
            <a:spLocks noGrp="1" noChangeArrowheads="1"/>
          </p:cNvSpPr>
          <p:nvPr>
            <p:ph type="sldNum" sz="quarter" idx="5"/>
          </p:nvPr>
        </p:nvSpPr>
        <p:spPr>
          <a:noFill/>
        </p:spPr>
        <p:txBody>
          <a:bodyPr/>
          <a:lstStyle/>
          <a:p>
            <a:fld id="{231D0BC8-5093-4CE0-9C0E-D48A564113F2}" type="slidenum">
              <a:rPr lang="en-US" smtClean="0">
                <a:latin typeface="Arial" charset="0"/>
              </a:rPr>
              <a:pPr/>
              <a:t>39</a:t>
            </a:fld>
            <a:endParaRPr lang="en-US" smtClean="0">
              <a:latin typeface="Arial" charset="0"/>
            </a:endParaRPr>
          </a:p>
        </p:txBody>
      </p:sp>
      <p:sp>
        <p:nvSpPr>
          <p:cNvPr id="406530" name="Rectangle 2"/>
          <p:cNvSpPr>
            <a:spLocks noGrp="1" noRot="1" noChangeAspect="1" noChangeArrowheads="1" noTextEdit="1"/>
          </p:cNvSpPr>
          <p:nvPr>
            <p:ph type="sldImg"/>
          </p:nvPr>
        </p:nvSpPr>
        <p:spPr>
          <a:ln/>
        </p:spPr>
      </p:sp>
      <p:sp>
        <p:nvSpPr>
          <p:cNvPr id="406531"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7"/>
          <p:cNvSpPr>
            <a:spLocks noGrp="1" noChangeArrowheads="1"/>
          </p:cNvSpPr>
          <p:nvPr>
            <p:ph type="sldNum" sz="quarter" idx="5"/>
          </p:nvPr>
        </p:nvSpPr>
        <p:spPr>
          <a:noFill/>
        </p:spPr>
        <p:txBody>
          <a:bodyPr/>
          <a:lstStyle/>
          <a:p>
            <a:fld id="{41022795-AE7B-427C-92C7-D95857DD9E97}" type="slidenum">
              <a:rPr lang="en-US" smtClean="0">
                <a:latin typeface="Arial" charset="0"/>
              </a:rPr>
              <a:pPr/>
              <a:t>41</a:t>
            </a:fld>
            <a:endParaRPr lang="en-US" smtClean="0">
              <a:latin typeface="Arial" charset="0"/>
            </a:endParaRPr>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a:noFill/>
          <a:ln/>
        </p:spPr>
        <p:txBody>
          <a:bodyPr/>
          <a:lstStyle/>
          <a:p>
            <a:pPr eaLnBrk="1" hangingPunct="1"/>
            <a:endParaRPr lang="es-MX" smtClean="0">
              <a:latin typeface="Arial" charset="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9DC37D-40B4-4E38-BF34-140D9CC8926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1633D4-7884-4DE0-A7C2-BB7A82634DDE}" type="slidenum">
              <a:rPr lang="en-US"/>
              <a:pPr>
                <a:defRPr/>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D4F21E-0375-4F68-AA25-3B5F8CF38FCA}" type="slidenum">
              <a:rPr lang="en-US"/>
              <a:pPr>
                <a:defRPr/>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D79C0-2840-495A-9837-6D88C931C737}" type="slidenum">
              <a:rPr lang="en-US"/>
              <a:pPr>
                <a:defRPr/>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9D23B3F-2865-4290-942B-E147B50237AB}" type="slidenum">
              <a:rPr lang="en-US"/>
              <a:pPr>
                <a:defRPr/>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7244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C041AE-7FF8-4B99-A093-7E2E9BE32E49}" type="slidenum">
              <a:rPr lang="en-US"/>
              <a:pPr>
                <a:defRPr/>
              </a:pPr>
              <a:t>‹#›</a:t>
            </a:fld>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0E9C08D-A55B-4D7F-8941-CDDBD385A047}" type="slidenum">
              <a:rPr lang="en-US"/>
              <a:pPr>
                <a:defRPr/>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29C511E-4851-4DD1-8E2E-5BB952524F11}" type="slidenum">
              <a:rPr lang="en-US"/>
              <a:pPr>
                <a:defRPr/>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7B45A86-9ECB-4C31-B1DF-07A872ED4BCA}" type="slidenum">
              <a:rPr lang="en-US"/>
              <a:pPr>
                <a:defRPr/>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C5A111D-3970-4718-8B0B-AA738A49D567}" type="slidenum">
              <a:rPr lang="en-US"/>
              <a:pPr>
                <a:defRPr/>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53CC62-D471-424A-8642-14AC72F9BEEF}" type="slidenum">
              <a:rPr lang="en-US"/>
              <a:pPr>
                <a:defRPr/>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2627F2-C548-44FE-BB0B-70ACB44AAF2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91300" y="152400"/>
            <a:ext cx="2019300" cy="60198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5905500" cy="60198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3AAAEE-8DE2-46E2-BEE3-8D517EC14958}"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62750" y="152400"/>
            <a:ext cx="207645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607695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A75F25-F76D-4C8A-8895-6FBD294E3349}" type="slidenum">
              <a:rPr lang="en-US"/>
              <a:pPr>
                <a:defRPr/>
              </a:pPr>
              <a:t>‹#›</a:t>
            </a:fld>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E2C54C-A3B6-4778-9864-930ABA57CA9A}" type="slidenum">
              <a:rPr lang="en-US"/>
              <a:pPr>
                <a:defRPr/>
              </a:pPr>
              <a:t>‹#›</a:t>
            </a:fld>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30EA81-6503-4930-8968-0112C4ABD924}" type="slidenum">
              <a:rPr lang="en-US"/>
              <a:pPr>
                <a:defRPr/>
              </a:pPr>
              <a:t>‹#›</a:t>
            </a:fld>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D96D5E6-CC40-4F8E-825F-2FB4BAFF0471}" type="slidenum">
              <a:rPr lang="en-US"/>
              <a:pPr>
                <a:defRPr/>
              </a:pPr>
              <a:t>‹#›</a:t>
            </a:fld>
            <a:endParaRPr 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7244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67DD7D5-06A5-4F68-B383-0AE35543876E}" type="slidenum">
              <a:rPr lang="en-US"/>
              <a:pPr>
                <a:defRPr/>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0AD8BF3-18C4-474A-A56E-FACAF6362F9E}" type="slidenum">
              <a:rPr lang="en-US"/>
              <a:pPr>
                <a:defRPr/>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531AD8A-7A05-400E-B989-EF8EED22C8AD}" type="slidenum">
              <a:rPr lang="en-US"/>
              <a:pPr>
                <a:defRPr/>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874A388-99AA-4FBD-B076-C1E984A15E35}" type="slidenum">
              <a:rPr lang="en-US"/>
              <a:pPr>
                <a:defRPr/>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3726B0-7AE6-4D3F-BA12-2B62C89D680F}" type="slidenum">
              <a:rPr lang="en-US"/>
              <a:pPr>
                <a:defRPr/>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BC0E52-36EF-4508-A39B-C24CD4506E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4DCB23-D9E6-42E1-9DEC-4C80A55C8DEF}" type="slidenum">
              <a:rPr lang="en-US"/>
              <a:pPr>
                <a:defRPr/>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6820F1-5841-460E-A489-6162862B7A18}" type="slidenum">
              <a:rPr lang="en-US"/>
              <a:pPr>
                <a:defRPr/>
              </a:pPr>
              <a:t>‹#›</a:t>
            </a:fld>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62750" y="152400"/>
            <a:ext cx="207645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607695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E5103D4-738B-4C60-8D42-52D7C44F659F}" type="slidenum">
              <a:rPr lang="en-US"/>
              <a:pPr>
                <a:defRPr/>
              </a:pPr>
              <a:t>‹#›</a:t>
            </a:fld>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ctrTitle"/>
          </p:nvPr>
        </p:nvSpPr>
        <p:spPr>
          <a:xfrm>
            <a:off x="457200" y="152400"/>
            <a:ext cx="7010400" cy="917575"/>
          </a:xfrm>
        </p:spPr>
        <p:txBody>
          <a:bodyPr/>
          <a:lstStyle>
            <a:lvl1pPr>
              <a:defRPr>
                <a:effectLst>
                  <a:outerShdw blurRad="38100" dist="38100" dir="2700000" algn="tl">
                    <a:srgbClr val="000000"/>
                  </a:outerShdw>
                </a:effectLst>
              </a:defRPr>
            </a:lvl1pPr>
          </a:lstStyle>
          <a:p>
            <a:r>
              <a:rPr lang="en-US"/>
              <a:t>Haga clic para cambiar el estilo de título	</a:t>
            </a:r>
          </a:p>
        </p:txBody>
      </p:sp>
      <p:sp>
        <p:nvSpPr>
          <p:cNvPr id="99331" name="Rectangle 3"/>
          <p:cNvSpPr>
            <a:spLocks noGrp="1" noChangeArrowheads="1"/>
          </p:cNvSpPr>
          <p:nvPr>
            <p:ph type="subTitle" idx="1"/>
          </p:nvPr>
        </p:nvSpPr>
        <p:spPr>
          <a:xfrm>
            <a:off x="457200" y="990600"/>
            <a:ext cx="6400800" cy="533400"/>
          </a:xfrm>
        </p:spPr>
        <p:txBody>
          <a:bodyPr/>
          <a:lstStyle>
            <a:lvl1pPr marL="0" indent="0">
              <a:buFontTx/>
              <a:buNone/>
              <a:defRPr sz="2800">
                <a:solidFill>
                  <a:schemeClr val="tx1"/>
                </a:solidFill>
                <a:effectLst>
                  <a:outerShdw blurRad="38100" dist="38100" dir="2700000" algn="tl">
                    <a:srgbClr val="000000"/>
                  </a:outerShdw>
                </a:effectLst>
              </a:defRPr>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324600"/>
            <a:ext cx="21336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324600"/>
            <a:ext cx="28956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324600"/>
            <a:ext cx="2133600" cy="457200"/>
          </a:xfrm>
        </p:spPr>
        <p:txBody>
          <a:bodyPr/>
          <a:lstStyle>
            <a:lvl1pPr>
              <a:defRPr/>
            </a:lvl1pPr>
          </a:lstStyle>
          <a:p>
            <a:pPr>
              <a:defRPr/>
            </a:pPr>
            <a:fld id="{F71A2490-BEA7-4EDF-A75A-9395A48E8643}" type="slidenum">
              <a:rPr lang="en-US"/>
              <a:pPr>
                <a:defRPr/>
              </a:pPr>
              <a:t>‹#›</a:t>
            </a:fld>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33BCAD-83AF-4A0E-B651-B5DD36023835}" type="slidenum">
              <a:rPr lang="en-US"/>
              <a:pPr>
                <a:defRPr/>
              </a:pPr>
              <a:t>‹#›</a:t>
            </a:fld>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290725-C120-4294-9ED6-EB855DA98895}" type="slidenum">
              <a:rPr lang="en-US"/>
              <a:pPr>
                <a:defRPr/>
              </a:pPr>
              <a:t>‹#›</a:t>
            </a:fld>
            <a:endParaRPr 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81000" y="16002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F540913-103E-44D2-974A-3EAB5ACBEE08}" type="slidenum">
              <a:rPr lang="en-US"/>
              <a:pPr>
                <a:defRPr/>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28F5F6F-440E-4D73-87B0-6F86BACC5ACB}" type="slidenum">
              <a:rPr lang="en-US"/>
              <a:pPr>
                <a:defRPr/>
              </a:pPr>
              <a:t>‹#›</a:t>
            </a:fld>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ACF687-E78F-4769-A18C-D1EBAD543049}" type="slidenum">
              <a:rPr lang="en-US"/>
              <a:pPr>
                <a:defRPr/>
              </a:pPr>
              <a:t>‹#›</a:t>
            </a:fld>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7CF1264-D098-4542-A9AB-EEFFDE6650D8}" type="slidenum">
              <a:rPr lang="en-US"/>
              <a:pPr>
                <a:defRPr/>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168E89-5C04-4EE0-832B-32E26DD441F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30D2E-9D24-423C-AF3D-55D216CB2A69}" type="slidenum">
              <a:rPr lang="en-US"/>
              <a:pPr>
                <a:defRPr/>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3B38A04-6471-40A8-9939-3618C7FCB521}" type="slidenum">
              <a:rPr lang="en-US"/>
              <a:pPr>
                <a:defRPr/>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58C4C7-71DD-49FD-ACD8-7F2CA715348E}" type="slidenum">
              <a:rPr lang="en-US"/>
              <a:pPr>
                <a:defRPr/>
              </a:pPr>
              <a:t>‹#›</a:t>
            </a:fld>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67500" y="76200"/>
            <a:ext cx="2095500" cy="61722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81000" y="76200"/>
            <a:ext cx="6134100" cy="61722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21126-8CD1-4B5E-B9BE-E5C04C08AFD7}" type="slidenum">
              <a:rPr lang="en-US"/>
              <a:pPr>
                <a:defRPr/>
              </a:pPr>
              <a:t>‹#›</a:t>
            </a:fld>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ctrTitle"/>
          </p:nvPr>
        </p:nvSpPr>
        <p:spPr>
          <a:xfrm>
            <a:off x="330200" y="427038"/>
            <a:ext cx="8455025" cy="966787"/>
          </a:xfrm>
          <a:effectLst>
            <a:outerShdw blurRad="63500" dist="38099" dir="2700000" algn="ctr" rotWithShape="0">
              <a:schemeClr val="bg2">
                <a:alpha val="74998"/>
              </a:schemeClr>
            </a:outerShdw>
          </a:effectLst>
        </p:spPr>
        <p:txBody>
          <a:bodyPr/>
          <a:lstStyle>
            <a:lvl1pPr>
              <a:defRPr sz="4600" b="1">
                <a:solidFill>
                  <a:srgbClr val="FFEF21"/>
                </a:solidFill>
              </a:defRPr>
            </a:lvl1pPr>
          </a:lstStyle>
          <a:p>
            <a:r>
              <a:rPr lang="en-US"/>
              <a:t>Haga clic para cambiar el estilo de título	</a:t>
            </a:r>
          </a:p>
        </p:txBody>
      </p:sp>
      <p:sp>
        <p:nvSpPr>
          <p:cNvPr id="123907" name="Rectangle 3"/>
          <p:cNvSpPr>
            <a:spLocks noGrp="1" noChangeArrowheads="1"/>
          </p:cNvSpPr>
          <p:nvPr>
            <p:ph type="subTitle" idx="1"/>
          </p:nvPr>
        </p:nvSpPr>
        <p:spPr>
          <a:xfrm>
            <a:off x="1357313" y="1397000"/>
            <a:ext cx="6400800" cy="593725"/>
          </a:xfrm>
          <a:effectLst>
            <a:outerShdw blurRad="63500" dist="38099" dir="2700000" algn="ctr" rotWithShape="0">
              <a:schemeClr val="bg2">
                <a:alpha val="74998"/>
              </a:schemeClr>
            </a:outerShdw>
          </a:effectLst>
        </p:spPr>
        <p:txBody>
          <a:bodyPr/>
          <a:lstStyle>
            <a:lvl1pPr marL="0" indent="0" algn="ctr">
              <a:buFontTx/>
              <a:buNone/>
              <a:defRPr sz="2400">
                <a:solidFill>
                  <a:srgbClr val="FFFFFF"/>
                </a:solidFill>
              </a:defRPr>
            </a:lvl1pPr>
          </a:lstStyle>
          <a:p>
            <a:r>
              <a:rPr lang="en-US"/>
              <a:t>Haga clic para modificar el estilo de subtítulo del patrón</a:t>
            </a:r>
          </a:p>
        </p:txBody>
      </p:sp>
      <p:sp>
        <p:nvSpPr>
          <p:cNvPr id="4" name="Rectangle 4"/>
          <p:cNvSpPr>
            <a:spLocks noGrp="1" noChangeArrowheads="1"/>
          </p:cNvSpPr>
          <p:nvPr>
            <p:ph type="dt" sz="half" idx="10"/>
          </p:nvPr>
        </p:nvSpPr>
        <p:spPr/>
        <p:txBody>
          <a:bodyPr/>
          <a:lstStyle>
            <a:lvl1pPr>
              <a:defRPr>
                <a:solidFill>
                  <a:srgbClr val="FFFFF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rgbClr val="FFFFF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a:solidFill>
                  <a:srgbClr val="FFFFFF"/>
                </a:solidFill>
              </a:defRPr>
            </a:lvl1pPr>
          </a:lstStyle>
          <a:p>
            <a:pPr>
              <a:defRPr/>
            </a:pPr>
            <a:fld id="{4E3D1BA6-3D68-4D5B-8EE8-A781BDFEDB30}" type="slidenum">
              <a:rPr lang="en-US"/>
              <a:pPr>
                <a:defRPr/>
              </a:pPr>
              <a:t>‹#›</a:t>
            </a:fld>
            <a:endParaRPr 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753E74-4338-499C-A0A8-AC69341C0BF7}" type="slidenum">
              <a:rPr lang="en-US"/>
              <a:pPr>
                <a:defRPr/>
              </a:pPr>
              <a:t>‹#›</a:t>
            </a:fld>
            <a:endParaRPr 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5BD09F-9BAF-4C50-88D2-A3C3A6940055}" type="slidenum">
              <a:rPr lang="en-US"/>
              <a:pPr>
                <a:defRPr/>
              </a:pPr>
              <a:t>‹#›</a:t>
            </a:fld>
            <a:endParaRPr 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0FCD9EC-3494-4117-ADC4-B55829DD6E3E}" type="slidenum">
              <a:rPr lang="en-US"/>
              <a:pPr>
                <a:defRPr/>
              </a:pPr>
              <a:t>‹#›</a:t>
            </a:fld>
            <a:endParaRPr 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A39463C-6432-424C-BCAA-994177D489A5}" type="slidenum">
              <a:rPr lang="en-US"/>
              <a:pPr>
                <a:defRPr/>
              </a:pPr>
              <a:t>‹#›</a:t>
            </a:fld>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613485E-E1B1-4B91-837D-FB8A93CCD219}" type="slidenum">
              <a:rPr lang="en-US"/>
              <a:pPr>
                <a:defRPr/>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FBD21A8-CFEB-4C20-9F06-26E862D9FD2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63979B-8ADA-4E64-94D2-69C9008CEE5D}" type="slidenum">
              <a:rPr lang="en-US"/>
              <a:pPr>
                <a:defRPr/>
              </a:pPr>
              <a:t>‹#›</a:t>
            </a:fld>
            <a:endParaRPr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268421C-2B3D-4D5C-A1F2-75E2ADA7834C}" type="slidenum">
              <a:rPr lang="en-US"/>
              <a:pPr>
                <a:defRPr/>
              </a:pPr>
              <a:t>‹#›</a:t>
            </a:fld>
            <a:endParaRPr 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64305DE-B096-47F0-9F12-09DD47E83EC0}" type="slidenum">
              <a:rPr lang="en-US"/>
              <a:pPr>
                <a:defRPr/>
              </a:pPr>
              <a:t>‹#›</a:t>
            </a:fld>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6F3F93-9512-4E17-93EC-6AAC69617402}" type="slidenum">
              <a:rPr lang="en-US"/>
              <a:pPr>
                <a:defRPr/>
              </a:pPr>
              <a:t>‹#›</a:t>
            </a:fld>
            <a:endParaRPr 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322263"/>
            <a:ext cx="2057400" cy="58039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322263"/>
            <a:ext cx="6019800" cy="58039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0806F5-2228-4816-8B26-A86833AE3A92}" type="slidenum">
              <a:rPr lang="en-US"/>
              <a:pPr>
                <a:defRPr/>
              </a:pPr>
              <a:t>‹#›</a:t>
            </a:fld>
            <a:endParaRPr 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7E3BEF-2AB5-4521-B26A-DDE3AC373A62}" type="slidenum">
              <a:rPr lang="en-US"/>
              <a:pPr>
                <a:defRPr/>
              </a:pPr>
              <a:t>‹#›</a:t>
            </a:fld>
            <a:endParaRPr 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EF449E-132D-4820-9373-106064ADEC8B}" type="slidenum">
              <a:rPr lang="en-US"/>
              <a:pPr>
                <a:defRPr/>
              </a:pPr>
              <a:t>‹#›</a:t>
            </a:fld>
            <a:endParaRPr 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F88F56-3247-4B9D-A946-B207FD34DF08}" type="slidenum">
              <a:rPr lang="en-US"/>
              <a:pPr>
                <a:defRPr/>
              </a:pPr>
              <a:t>‹#›</a:t>
            </a:fld>
            <a:endParaRPr 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F37464F-F988-4F2E-ABF6-25723FD46A8C}" type="slidenum">
              <a:rPr lang="en-US"/>
              <a:pPr>
                <a:defRPr/>
              </a:pPr>
              <a:t>‹#›</a:t>
            </a:fld>
            <a:endParaRPr 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3362064-2B11-4082-B5D2-77C00674EBD5}" type="slidenum">
              <a:rPr lang="en-US"/>
              <a:pPr>
                <a:defRPr/>
              </a:pPr>
              <a:t>‹#›</a:t>
            </a:fld>
            <a:endParaRPr 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633D015-A59D-4FFB-BD2F-131677F00F3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23B0475-B404-4745-A51B-FD729FA49C14}" type="slidenum">
              <a:rPr lang="en-US"/>
              <a:pPr>
                <a:defRPr/>
              </a:pPr>
              <a:t>‹#›</a:t>
            </a:fld>
            <a:endParaRPr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BEB741B-3635-4F3A-B162-82FB7EBA2609}" type="slidenum">
              <a:rPr lang="en-US"/>
              <a:pPr>
                <a:defRPr/>
              </a:pPr>
              <a:t>‹#›</a:t>
            </a:fld>
            <a:endParaRPr 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AFF6FD-D46B-41A1-9DFD-EDA336C52729}" type="slidenum">
              <a:rPr lang="en-US"/>
              <a:pPr>
                <a:defRPr/>
              </a:pPr>
              <a:t>‹#›</a:t>
            </a:fld>
            <a:endParaRPr 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478C407-12AB-42E8-B424-0F0DB66EB963}" type="slidenum">
              <a:rPr lang="en-US"/>
              <a:pPr>
                <a:defRPr/>
              </a:pPr>
              <a:t>‹#›</a:t>
            </a:fld>
            <a:endParaRPr 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1B9B66-5726-4B19-96B9-1CACEF767183}" type="slidenum">
              <a:rPr lang="en-US"/>
              <a:pPr>
                <a:defRPr/>
              </a:pPr>
              <a:t>‹#›</a:t>
            </a:fld>
            <a:endParaRPr 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427038"/>
            <a:ext cx="2057400" cy="56991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427038"/>
            <a:ext cx="6019800" cy="56991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1158CE-92E8-4D34-A18F-8B265E7B0A76}" type="slidenum">
              <a:rPr lang="en-US"/>
              <a:pPr>
                <a:defRPr/>
              </a:pPr>
              <a:t>‹#›</a:t>
            </a:fld>
            <a:endParaRPr 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E280601-6C79-4049-92B1-35EC992F341B}" type="slidenum">
              <a:rPr lang="en-US"/>
              <a:pPr>
                <a:defRPr/>
              </a:pPr>
              <a:t>‹#›</a:t>
            </a:fld>
            <a:endParaRPr 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B8D759E-96DC-4CB4-9628-3F423098B973}" type="slidenum">
              <a:rPr lang="en-US"/>
              <a:pPr>
                <a:defRPr/>
              </a:pPr>
              <a:t>‹#›</a:t>
            </a:fld>
            <a:endParaRPr 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34ACFE-F123-4D81-AD02-5DD9A069894B}" type="slidenum">
              <a:rPr lang="en-US"/>
              <a:pPr>
                <a:defRPr/>
              </a:pPr>
              <a:t>‹#›</a:t>
            </a:fld>
            <a:endParaRPr 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45E090-6A9F-4543-863D-687A522C70BC}" type="slidenum">
              <a:rPr lang="en-US"/>
              <a:pPr>
                <a:defRPr/>
              </a:pPr>
              <a:t>‹#›</a:t>
            </a:fld>
            <a:endParaRPr 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C482ECA-C376-4A36-B968-49B357B8AE89}"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1D50D14-46B2-4626-B6BA-8911AF2698F5}" type="slidenum">
              <a:rPr lang="en-US"/>
              <a:pPr>
                <a:defRPr/>
              </a:pPr>
              <a:t>‹#›</a:t>
            </a:fld>
            <a:endParaRPr 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427F48-786A-458B-9302-65269C06073A}" type="slidenum">
              <a:rPr lang="en-US"/>
              <a:pPr>
                <a:defRPr/>
              </a:pPr>
              <a:t>‹#›</a:t>
            </a:fld>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B76BA8D-C210-4E29-8AD4-AE7A500FD200}" type="slidenum">
              <a:rPr lang="en-US"/>
              <a:pPr>
                <a:defRPr/>
              </a:pPr>
              <a:t>‹#›</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E4CD0A6-F85E-42EA-8E3A-6826E26B7245}" type="slidenum">
              <a:rPr lang="en-US"/>
              <a:pPr>
                <a:defRPr/>
              </a:pPr>
              <a:t>‹#›</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37A178-2A1D-4B0A-9510-6463CFC290F5}" type="slidenum">
              <a:rPr lang="en-US"/>
              <a:pPr>
                <a:defRPr/>
              </a:pPr>
              <a:t>‹#›</a:t>
            </a:fld>
            <a:endParaRPr 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812C0A-58A8-47D6-9DD3-291A0F2F1467}" type="slidenum">
              <a:rPr lang="en-US"/>
              <a:pPr>
                <a:defRPr/>
              </a:pPr>
              <a:t>‹#›</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427038"/>
            <a:ext cx="2057400" cy="56991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427038"/>
            <a:ext cx="6019800" cy="56991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2E19A8-BE22-4FF2-BF3F-49AD768DC8A4}" type="slidenum">
              <a:rPr lang="en-US"/>
              <a:pPr>
                <a:defRPr/>
              </a:pPr>
              <a:t>‹#›</a:t>
            </a:fld>
            <a:endParaRPr 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ctrTitle"/>
          </p:nvPr>
        </p:nvSpPr>
        <p:spPr>
          <a:xfrm>
            <a:off x="1143000" y="990600"/>
            <a:ext cx="7162800" cy="1069975"/>
          </a:xfrm>
        </p:spPr>
        <p:txBody>
          <a:bodyPr/>
          <a:lstStyle>
            <a:lvl1pPr>
              <a:defRPr>
                <a:solidFill>
                  <a:schemeClr val="tx2"/>
                </a:solidFill>
              </a:defRPr>
            </a:lvl1pPr>
          </a:lstStyle>
          <a:p>
            <a:r>
              <a:rPr lang="en-US"/>
              <a:t>Haga clic para cambiar el estilo de título	</a:t>
            </a:r>
          </a:p>
        </p:txBody>
      </p:sp>
      <p:sp>
        <p:nvSpPr>
          <p:cNvPr id="135171" name="Rectangle 3"/>
          <p:cNvSpPr>
            <a:spLocks noGrp="1" noChangeArrowheads="1"/>
          </p:cNvSpPr>
          <p:nvPr>
            <p:ph type="subTitle" idx="1"/>
          </p:nvPr>
        </p:nvSpPr>
        <p:spPr>
          <a:xfrm>
            <a:off x="1524000" y="1981200"/>
            <a:ext cx="6400800" cy="609600"/>
          </a:xfrm>
        </p:spPr>
        <p:txBody>
          <a:bodyPr/>
          <a:lstStyle>
            <a:lvl1pPr marL="0" indent="0" algn="ctr">
              <a:buFontTx/>
              <a:buNone/>
              <a:defRPr>
                <a:solidFill>
                  <a:schemeClr val="tx1"/>
                </a:solidFill>
              </a:defRPr>
            </a:lvl1pPr>
          </a:lstStyle>
          <a:p>
            <a:r>
              <a:rPr lang="en-US"/>
              <a:t>Haga clic para modificar el estilo de subtítulo del patrón</a:t>
            </a:r>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a:solidFill>
                  <a:schemeClr val="tx1"/>
                </a:solidFill>
              </a:defRPr>
            </a:lvl1pPr>
          </a:lstStyle>
          <a:p>
            <a:pPr>
              <a:defRPr/>
            </a:pPr>
            <a:fld id="{E4CEFA1A-5C69-459C-90B3-1277FE33617C}" type="slidenum">
              <a:rPr lang="en-US"/>
              <a:pPr>
                <a:defRPr/>
              </a:pPr>
              <a:t>‹#›</a:t>
            </a:fld>
            <a:endParaRPr 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8EF0C-309A-457A-9DAC-27787D94651B}" type="slidenum">
              <a:rPr lang="en-US"/>
              <a:pPr>
                <a:defRPr/>
              </a:pPr>
              <a:t>‹#›</a:t>
            </a:fld>
            <a:endParaRPr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078DB4-E9FB-4F9D-B4AA-15363145C5E3}" type="slidenum">
              <a:rPr lang="en-US"/>
              <a:pPr>
                <a:defRPr/>
              </a:pPr>
              <a:t>‹#›</a:t>
            </a:fld>
            <a:endParaRPr 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B3ABC05-8308-4244-966C-57F4F42DE0E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62FE032-B2D8-48CF-BA6D-0B3F0424F89B}" type="slidenum">
              <a:rPr lang="en-US"/>
              <a:pPr>
                <a:defRPr/>
              </a:pPr>
              <a:t>‹#›</a:t>
            </a:fld>
            <a:endParaRPr 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7F7AAF3-B3C5-499D-AA1B-06895188ACBD}" type="slidenum">
              <a:rPr lang="en-US"/>
              <a:pPr>
                <a:defRPr/>
              </a:pPr>
              <a:t>‹#›</a:t>
            </a:fld>
            <a:endParaRPr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8F2D342-4BAF-46ED-8AC4-0EDE1632EEF2}" type="slidenum">
              <a:rPr lang="en-US"/>
              <a:pPr>
                <a:defRPr/>
              </a:pPr>
              <a:t>‹#›</a:t>
            </a:fld>
            <a:endParaRPr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36D57BA-ADA4-4E6A-859D-81408E5390A0}" type="slidenum">
              <a:rPr lang="en-US"/>
              <a:pPr>
                <a:defRPr/>
              </a:pPr>
              <a:t>‹#›</a:t>
            </a:fld>
            <a:endParaRPr 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E5F1F1-CFDB-43BC-9EDF-40D03D35163C}" type="slidenum">
              <a:rPr lang="en-US"/>
              <a:pPr>
                <a:defRPr/>
              </a:pPr>
              <a:t>‹#›</a:t>
            </a:fld>
            <a:endParaRPr 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F91E3C-4821-49B0-AEC1-E2995C6B8C5B}" type="slidenum">
              <a:rPr lang="en-US"/>
              <a:pPr>
                <a:defRPr/>
              </a:pPr>
              <a:t>‹#›</a:t>
            </a:fld>
            <a:endParaRPr 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CBA76F-EC64-4F86-8729-000D34C59565}" type="slidenum">
              <a:rPr lang="en-US"/>
              <a:pPr>
                <a:defRPr/>
              </a:pPr>
              <a:t>‹#›</a:t>
            </a:fld>
            <a:endParaRPr lang="en-US"/>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28600"/>
            <a:ext cx="2057400" cy="5897563"/>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28600"/>
            <a:ext cx="6019800" cy="5897563"/>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5E8462-CCD3-4613-A973-09E845A8707B}" type="slidenum">
              <a:rPr lang="en-US"/>
              <a:pPr>
                <a:defRPr/>
              </a:pPr>
              <a:t>‹#›</a:t>
            </a:fld>
            <a:endParaRPr lang="en-US"/>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ctrTitle"/>
          </p:nvPr>
        </p:nvSpPr>
        <p:spPr>
          <a:xfrm>
            <a:off x="914400" y="282575"/>
            <a:ext cx="7772400" cy="1165225"/>
          </a:xfrm>
        </p:spPr>
        <p:txBody>
          <a:bodyPr/>
          <a:lstStyle>
            <a:lvl1pPr>
              <a:defRPr/>
            </a:lvl1pPr>
          </a:lstStyle>
          <a:p>
            <a:r>
              <a:rPr lang="en-US"/>
              <a:t>Haga clic para cambiar el estilo de título	</a:t>
            </a:r>
          </a:p>
        </p:txBody>
      </p:sp>
      <p:sp>
        <p:nvSpPr>
          <p:cNvPr id="143363" name="Rectangle 3"/>
          <p:cNvSpPr>
            <a:spLocks noGrp="1" noChangeArrowheads="1"/>
          </p:cNvSpPr>
          <p:nvPr>
            <p:ph type="subTitle" idx="1"/>
          </p:nvPr>
        </p:nvSpPr>
        <p:spPr>
          <a:xfrm>
            <a:off x="1371600" y="1447800"/>
            <a:ext cx="6400800" cy="609600"/>
          </a:xfrm>
        </p:spPr>
        <p:txBody>
          <a:bodyPr/>
          <a:lstStyle>
            <a:lvl1pPr marL="0" indent="0" algn="ctr">
              <a:buFontTx/>
              <a:buNone/>
              <a:defRPr sz="2400"/>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245225"/>
            <a:ext cx="2133600" cy="47625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2776A98E-7B0B-428C-B02D-570F8A3E6F67}" type="slidenum">
              <a:rPr lang="en-US"/>
              <a:pPr>
                <a:defRPr/>
              </a:pPr>
              <a:t>‹#›</a:t>
            </a:fld>
            <a:endParaRPr lang="en-US"/>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000F26-A52D-4785-A13A-EF99D798EFE2}" type="slidenum">
              <a:rPr lang="en-US"/>
              <a:pPr>
                <a:defRPr/>
              </a:pPr>
              <a:t>‹#›</a:t>
            </a:fld>
            <a:endParaRPr 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733F2E-BAEF-4751-A3F0-E116D3F83F79}"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435F437-252B-462F-9DB4-43BDF523355D}" type="slidenum">
              <a:rPr lang="en-US"/>
              <a:pPr>
                <a:defRPr/>
              </a:pPr>
              <a:t>‹#›</a:t>
            </a:fld>
            <a:endParaRPr 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A8DE61-65B4-4D4D-B60F-80B621976B10}" type="slidenum">
              <a:rPr lang="en-US"/>
              <a:pPr>
                <a:defRPr/>
              </a:pPr>
              <a:t>‹#›</a:t>
            </a:fld>
            <a:endParaRPr 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A6C00EF-9A01-40E9-80CC-8C84B0031C6C}" type="slidenum">
              <a:rPr lang="en-US"/>
              <a:pPr>
                <a:defRPr/>
              </a:pPr>
              <a:t>‹#›</a:t>
            </a:fld>
            <a:endParaRPr lang="en-US"/>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627B9EC-B248-442F-9691-D5814BE4B74C}" type="slidenum">
              <a:rPr lang="en-US"/>
              <a:pPr>
                <a:defRPr/>
              </a:pPr>
              <a:t>‹#›</a:t>
            </a:fld>
            <a:endParaRPr 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847F69B-E744-4C9E-9B63-DB0D0A933BCF}" type="slidenum">
              <a:rPr lang="en-US"/>
              <a:pPr>
                <a:defRPr/>
              </a:pPr>
              <a:t>‹#›</a:t>
            </a:fld>
            <a:endParaRPr 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A27E72-BD09-4658-8865-35B6E1F8BEA2}" type="slidenum">
              <a:rPr lang="en-US"/>
              <a:pPr>
                <a:defRPr/>
              </a:pPr>
              <a:t>‹#›</a:t>
            </a:fld>
            <a:endParaRPr 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605955-51B5-431E-8A2F-7A18B7EF691F}" type="slidenum">
              <a:rPr lang="en-US"/>
              <a:pPr>
                <a:defRPr/>
              </a:pPr>
              <a:t>‹#›</a:t>
            </a:fld>
            <a:endParaRPr lang="en-US"/>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E4F94A-7348-48B0-A8C5-4D24A88686C5}" type="slidenum">
              <a:rPr lang="en-US"/>
              <a:pPr>
                <a:defRPr/>
              </a:pPr>
              <a:t>‹#›</a:t>
            </a:fld>
            <a:endParaRPr lang="en-US"/>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592762"/>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6019800" cy="5592762"/>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A0F2AA-6D0C-463F-876A-6663D3A7C78A}" type="slidenum">
              <a:rPr lang="en-US"/>
              <a:pPr>
                <a:defRPr/>
              </a:pPr>
              <a:t>‹#›</a:t>
            </a:fld>
            <a:endParaRPr lang="en-US"/>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5A70CC-7038-47C4-A6B5-AD531F12A23C}" type="slidenum">
              <a:rPr lang="en-US"/>
              <a:pPr>
                <a:defRPr/>
              </a:pPr>
              <a:t>‹#›</a:t>
            </a:fld>
            <a:endParaRPr lang="en-US"/>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72EE07-B730-41EF-BD5E-CEE803EE9EF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5799568-2A3F-4702-89A6-01DEF4BA51F9}" type="slidenum">
              <a:rPr lang="en-US"/>
              <a:pPr>
                <a:defRPr/>
              </a:pPr>
              <a:t>‹#›</a:t>
            </a:fld>
            <a:endParaRPr lang="en-US"/>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E8EA3D-C54C-4D23-BFB0-2F6DE98E2090}" type="slidenum">
              <a:rPr lang="en-US"/>
              <a:pPr>
                <a:defRPr/>
              </a:pPr>
              <a:t>‹#›</a:t>
            </a:fld>
            <a:endParaRPr 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04800" y="15240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5240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173093A-3605-4040-82E9-59F84AAA1A77}" type="slidenum">
              <a:rPr lang="en-US"/>
              <a:pPr>
                <a:defRPr/>
              </a:pPr>
              <a:t>‹#›</a:t>
            </a:fld>
            <a:endParaRPr 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AC5E3CE-F2E2-4236-B00F-2078CC56ECB4}" type="slidenum">
              <a:rPr lang="en-US"/>
              <a:pPr>
                <a:defRPr/>
              </a:pPr>
              <a:t>‹#›</a:t>
            </a:fld>
            <a:endParaRPr lang="en-US"/>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E5F7E7C-3F4A-4AB4-9F42-E8959F580ED2}" type="slidenum">
              <a:rPr lang="en-US"/>
              <a:pPr>
                <a:defRPr/>
              </a:pPr>
              <a:t>‹#›</a:t>
            </a:fld>
            <a:endParaRPr 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67CAC86-84A2-4320-9A6F-57C42F70423C}" type="slidenum">
              <a:rPr lang="en-US"/>
              <a:pPr>
                <a:defRPr/>
              </a:pPr>
              <a:t>‹#›</a:t>
            </a:fld>
            <a:endParaRPr 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4FCFB4-DDF8-491F-B702-29E6287CC2F1}" type="slidenum">
              <a:rPr lang="en-US"/>
              <a:pPr>
                <a:defRPr/>
              </a:pPr>
              <a:t>‹#›</a:t>
            </a:fld>
            <a:endParaRPr lang="en-US"/>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7C66D3-0ACC-41D3-88FE-2895C86B7C7B}" type="slidenum">
              <a:rPr lang="en-US"/>
              <a:pPr>
                <a:defRPr/>
              </a:pPr>
              <a:t>‹#›</a:t>
            </a:fld>
            <a:endParaRPr lang="en-US"/>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1762FA-9A54-4982-B68D-EAC939E43A56}" type="slidenum">
              <a:rPr lang="en-US"/>
              <a:pPr>
                <a:defRPr/>
              </a:pPr>
              <a:t>‹#›</a:t>
            </a:fld>
            <a:endParaRPr lang="en-US"/>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05600" y="76200"/>
            <a:ext cx="2133600" cy="62484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04800" y="76200"/>
            <a:ext cx="6248400" cy="62484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D28EA2-07CD-48C7-9832-A776D0B1BD44}" type="slidenum">
              <a:rPr lang="en-US"/>
              <a:pPr>
                <a:defRPr/>
              </a:pPr>
              <a:t>‹#›</a:t>
            </a:fld>
            <a:endParaRPr lang="en-US"/>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31BC26-D966-4218-B9C7-F5BF80E819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22CD572-1237-4987-9F56-187273617D51}"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F659D1F-F249-49DE-A252-339368D0982B}" type="slidenum">
              <a:rPr lang="en-US"/>
              <a:pPr>
                <a:defRPr/>
              </a:pPr>
              <a:t>‹#›</a:t>
            </a:fld>
            <a:endParaRPr 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8B42B0-3C72-4C2C-B735-27E9A182A3FC}" type="slidenum">
              <a:rPr lang="en-US"/>
              <a:pPr>
                <a:defRPr/>
              </a:pPr>
              <a:t>‹#›</a:t>
            </a:fld>
            <a:endParaRPr lang="en-US"/>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7AEF48-B2E7-4D72-B490-66430F05E864}" type="slidenum">
              <a:rPr lang="en-US"/>
              <a:pPr>
                <a:defRPr/>
              </a:pPr>
              <a:t>‹#›</a:t>
            </a:fld>
            <a:endParaRPr lang="en-US"/>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04800" y="15240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5240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94A7BE1-1BD2-475D-A1F7-24C223A02EE6}" type="slidenum">
              <a:rPr lang="en-US"/>
              <a:pPr>
                <a:defRPr/>
              </a:pPr>
              <a:t>‹#›</a:t>
            </a:fld>
            <a:endParaRPr 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074F1F5-1268-4120-B5F5-9834297399E3}" type="slidenum">
              <a:rPr lang="en-US"/>
              <a:pPr>
                <a:defRPr/>
              </a:pPr>
              <a:t>‹#›</a:t>
            </a:fld>
            <a:endParaRPr 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4AF12A6-41B6-4AC2-9A4E-1C93AB4FAFBB}" type="slidenum">
              <a:rPr lang="en-US"/>
              <a:pPr>
                <a:defRPr/>
              </a:pPr>
              <a:t>‹#›</a:t>
            </a:fld>
            <a:endParaRPr 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354911D-C9FC-4BDE-AD0B-193161BB0A07}" type="slidenum">
              <a:rPr lang="en-US"/>
              <a:pPr>
                <a:defRPr/>
              </a:pPr>
              <a:t>‹#›</a:t>
            </a:fld>
            <a:endParaRPr lang="en-US"/>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E80154-25A1-4348-B06D-7F9985825635}" type="slidenum">
              <a:rPr lang="en-US"/>
              <a:pPr>
                <a:defRPr/>
              </a:pPr>
              <a:t>‹#›</a:t>
            </a:fld>
            <a:endParaRPr 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140DC6B-11FF-42D5-935C-21BF3AB0EEB1}" type="slidenum">
              <a:rPr lang="en-US"/>
              <a:pPr>
                <a:defRPr/>
              </a:pPr>
              <a:t>‹#›</a:t>
            </a:fld>
            <a:endParaRPr 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BBF9AE0-6FE5-439B-99FC-FFFFFF23D880}" type="slidenum">
              <a:rPr lang="en-US"/>
              <a:pPr>
                <a:defRPr/>
              </a:pPr>
              <a:t>‹#›</a:t>
            </a:fld>
            <a:endParaRPr lang="en-US"/>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05600" y="76200"/>
            <a:ext cx="2133600" cy="62484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04800" y="76200"/>
            <a:ext cx="6248400" cy="62484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6360C3-F620-4BF1-97CE-72AA2B60E3D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FB8D58-1C1C-4CF1-B727-40B87B8C4088}" type="slidenum">
              <a:rPr lang="en-US"/>
              <a:pPr>
                <a:defRPr/>
              </a:pPr>
              <a:t>‹#›</a:t>
            </a:fld>
            <a:endParaRPr 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ctrTitle"/>
          </p:nvPr>
        </p:nvSpPr>
        <p:spPr>
          <a:xfrm>
            <a:off x="1219200" y="5791200"/>
            <a:ext cx="7924800" cy="533400"/>
          </a:xfrm>
        </p:spPr>
        <p:txBody>
          <a:bodyPr/>
          <a:lstStyle>
            <a:lvl1pPr algn="r">
              <a:defRPr sz="2800"/>
            </a:lvl1pPr>
          </a:lstStyle>
          <a:p>
            <a:r>
              <a:rPr lang="en-US"/>
              <a:t>Haga clic para cambiar el estilo de título	</a:t>
            </a:r>
          </a:p>
        </p:txBody>
      </p:sp>
      <p:sp>
        <p:nvSpPr>
          <p:cNvPr id="156675" name="Rectangle 3"/>
          <p:cNvSpPr>
            <a:spLocks noGrp="1" noChangeArrowheads="1"/>
          </p:cNvSpPr>
          <p:nvPr>
            <p:ph type="subTitle" idx="1"/>
          </p:nvPr>
        </p:nvSpPr>
        <p:spPr>
          <a:xfrm>
            <a:off x="2743200" y="6400800"/>
            <a:ext cx="6400800" cy="457200"/>
          </a:xfrm>
        </p:spPr>
        <p:txBody>
          <a:bodyPr/>
          <a:lstStyle>
            <a:lvl1pPr marL="0" indent="0" algn="r">
              <a:buFontTx/>
              <a:buNone/>
              <a:defRPr sz="2000"/>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781800"/>
            <a:ext cx="2133600" cy="76200"/>
          </a:xfrm>
        </p:spPr>
        <p:txBody>
          <a:bodyPr/>
          <a:lstStyle>
            <a:lvl1pPr>
              <a:defRPr>
                <a:solidFill>
                  <a:schemeClr val="tx1"/>
                </a:solidFill>
              </a:defRPr>
            </a:lvl1pPr>
          </a:lstStyle>
          <a:p>
            <a:pPr>
              <a:defRPr/>
            </a:pPr>
            <a:endParaRPr lang="en-US"/>
          </a:p>
        </p:txBody>
      </p:sp>
      <p:sp>
        <p:nvSpPr>
          <p:cNvPr id="5" name="Rectangle 5"/>
          <p:cNvSpPr>
            <a:spLocks noGrp="1" noChangeArrowheads="1"/>
          </p:cNvSpPr>
          <p:nvPr>
            <p:ph type="ftr" sz="quarter" idx="11"/>
          </p:nvPr>
        </p:nvSpPr>
        <p:spPr>
          <a:xfrm>
            <a:off x="3124200" y="6781800"/>
            <a:ext cx="2895600" cy="76200"/>
          </a:xfrm>
        </p:spPr>
        <p:txBody>
          <a:bodyPr/>
          <a:lstStyle>
            <a:lvl1pPr>
              <a:defRPr>
                <a:solidFill>
                  <a:schemeClr val="tx1"/>
                </a:solidFill>
              </a:defRPr>
            </a:lvl1pPr>
          </a:lstStyle>
          <a:p>
            <a:pPr>
              <a:defRPr/>
            </a:pPr>
            <a:endParaRPr lang="en-US"/>
          </a:p>
        </p:txBody>
      </p:sp>
      <p:sp>
        <p:nvSpPr>
          <p:cNvPr id="6" name="Rectangle 6"/>
          <p:cNvSpPr>
            <a:spLocks noGrp="1" noChangeArrowheads="1"/>
          </p:cNvSpPr>
          <p:nvPr>
            <p:ph type="sldNum" sz="quarter" idx="12"/>
          </p:nvPr>
        </p:nvSpPr>
        <p:spPr>
          <a:xfrm>
            <a:off x="6553200" y="6781800"/>
            <a:ext cx="2133600" cy="76200"/>
          </a:xfrm>
        </p:spPr>
        <p:txBody>
          <a:bodyPr/>
          <a:lstStyle>
            <a:lvl1pPr>
              <a:defRPr/>
            </a:lvl1pPr>
          </a:lstStyle>
          <a:p>
            <a:pPr>
              <a:defRPr/>
            </a:pPr>
            <a:fld id="{788330A9-7DE3-462F-866B-46DE48FF4682}" type="slidenum">
              <a:rPr lang="en-US"/>
              <a:pPr>
                <a:defRPr/>
              </a:pPr>
              <a:t>‹#›</a:t>
            </a:fld>
            <a:endParaRPr lang="en-US"/>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21B273-4952-40BF-8039-00F0B93C691C}" type="slidenum">
              <a:rPr lang="en-US"/>
              <a:pPr>
                <a:defRPr/>
              </a:pPr>
              <a:t>‹#›</a:t>
            </a:fld>
            <a:endParaRPr 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D1BDB1-49FA-4C00-AB45-88C7F500C7E7}" type="slidenum">
              <a:rPr lang="en-US"/>
              <a:pPr>
                <a:defRPr/>
              </a:pPr>
              <a:t>‹#›</a:t>
            </a:fld>
            <a:endParaRPr 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838200" y="1371600"/>
            <a:ext cx="39624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953000" y="1371600"/>
            <a:ext cx="39624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F5DEC8-0F77-4494-B0EA-599F455575EB}" type="slidenum">
              <a:rPr lang="en-US"/>
              <a:pPr>
                <a:defRPr/>
              </a:pPr>
              <a:t>‹#›</a:t>
            </a:fld>
            <a:endParaRPr 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0E84244-74CE-4FF0-896A-43009C043726}" type="slidenum">
              <a:rPr lang="en-US"/>
              <a:pPr>
                <a:defRPr/>
              </a:pPr>
              <a:t>‹#›</a:t>
            </a:fld>
            <a:endParaRPr 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34066C0-D47B-47A2-9DC2-4FC93D0D814E}" type="slidenum">
              <a:rPr lang="en-US"/>
              <a:pPr>
                <a:defRPr/>
              </a:pPr>
              <a:t>‹#›</a:t>
            </a:fld>
            <a:endParaRPr 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61A8FF-21F7-4050-B084-7F74CF0F6FED}" type="slidenum">
              <a:rPr lang="en-US"/>
              <a:pPr>
                <a:defRPr/>
              </a:pPr>
              <a:t>‹#›</a:t>
            </a:fld>
            <a:endParaRPr 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10A350-69B1-4F0A-9845-62CE6A167B1B}" type="slidenum">
              <a:rPr lang="en-US"/>
              <a:pPr>
                <a:defRPr/>
              </a:pPr>
              <a:t>‹#›</a:t>
            </a:fld>
            <a:endParaRPr 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DE06F6C-133F-4592-8855-6E2184301250}" type="slidenum">
              <a:rPr lang="en-US"/>
              <a:pPr>
                <a:defRPr/>
              </a:pPr>
              <a:t>‹#›</a:t>
            </a:fld>
            <a:endParaRPr 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585DDA-2329-41E1-B0FE-F9169E161DF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91300" y="152400"/>
            <a:ext cx="2019300" cy="60198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5905500" cy="60198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934D7F-3BDF-41FE-8A23-43DEB6641688}" type="slidenum">
              <a:rPr lang="en-US"/>
              <a:pPr>
                <a:defRPr/>
              </a:pPr>
              <a:t>‹#›</a:t>
            </a:fld>
            <a:endParaRPr 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96100" y="152400"/>
            <a:ext cx="2019300" cy="5973763"/>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838200" y="152400"/>
            <a:ext cx="5905500" cy="5973763"/>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9BB2B4-086F-4D85-B465-82D567703035}" type="slidenum">
              <a:rPr lang="en-US"/>
              <a:pPr>
                <a:defRPr/>
              </a:pPr>
              <a:t>‹#›</a:t>
            </a:fld>
            <a:endParaRPr lang="en-US"/>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2289AF-E870-48D1-B5F2-28E7A5903000}" type="slidenum">
              <a:rPr lang="en-US"/>
              <a:pPr>
                <a:defRPr/>
              </a:pPr>
              <a:t>‹#›</a:t>
            </a:fld>
            <a:endParaRPr lang="en-US"/>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4AE163-D177-4B55-B1CE-E98F89819C17}" type="slidenum">
              <a:rPr lang="en-US"/>
              <a:pPr>
                <a:defRPr/>
              </a:pPr>
              <a:t>‹#›</a:t>
            </a:fld>
            <a:endParaRPr 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4384C1-9C3D-4C24-BB29-66CE79DEE745}" type="slidenum">
              <a:rPr lang="en-US"/>
              <a:pPr>
                <a:defRPr/>
              </a:pPr>
              <a:t>‹#›</a:t>
            </a:fld>
            <a:endParaRPr 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A4D9F3-1492-4500-B65F-DFDCA57D5F7C}" type="slidenum">
              <a:rPr lang="en-US"/>
              <a:pPr>
                <a:defRPr/>
              </a:pPr>
              <a:t>‹#›</a:t>
            </a:fld>
            <a:endParaRPr 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BC94B98-864A-45C0-80A4-9D8F31D95F0C}" type="slidenum">
              <a:rPr lang="en-US"/>
              <a:pPr>
                <a:defRPr/>
              </a:pPr>
              <a:t>‹#›</a:t>
            </a:fld>
            <a:endParaRPr lang="en-US"/>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C59305C-701B-4975-A756-E56FD31887F3}" type="slidenum">
              <a:rPr lang="en-US"/>
              <a:pPr>
                <a:defRPr/>
              </a:pPr>
              <a:t>‹#›</a:t>
            </a:fld>
            <a:endParaRPr lang="en-US"/>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2CED9E3-69FF-4587-9410-7C0B3C860E65}" type="slidenum">
              <a:rPr lang="en-US"/>
              <a:pPr>
                <a:defRPr/>
              </a:pPr>
              <a:t>‹#›</a:t>
            </a:fld>
            <a:endParaRPr lang="en-US"/>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DB35FC0-162B-4DDE-93B9-400607297D11}" type="slidenum">
              <a:rPr lang="en-US"/>
              <a:pPr>
                <a:defRPr/>
              </a:pPr>
              <a:t>‹#›</a:t>
            </a:fld>
            <a:endParaRPr lang="en-US"/>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D3F157-B8A7-44D3-AC79-0B009863A9B1}"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C22DF4-A8F1-4B60-B297-831E1A283B5E}" type="slidenum">
              <a:rPr lang="en-US"/>
              <a:pPr>
                <a:defRPr/>
              </a:pPr>
              <a:t>‹#›</a:t>
            </a:fld>
            <a:endParaRPr lang="en-US"/>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A4AF19-AB0D-47F1-A42C-D190E1300E09}" type="slidenum">
              <a:rPr lang="en-US"/>
              <a:pPr>
                <a:defRPr/>
              </a:pPr>
              <a:t>‹#›</a:t>
            </a:fld>
            <a:endParaRPr lang="en-US"/>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4EFBB52-8CFD-405C-9182-3ABF171E1C04}" type="slidenum">
              <a:rPr lang="en-US"/>
              <a:pPr>
                <a:defRPr/>
              </a:pPr>
              <a:t>‹#›</a:t>
            </a:fld>
            <a:endParaRPr lang="en-US"/>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19D6C036-C5B7-4AF7-8FDF-557138FB0CAB}" type="slidenum">
              <a:rPr lang="en-US"/>
              <a:pPr>
                <a:defRPr/>
              </a:pPr>
              <a:t>‹#›</a:t>
            </a:fld>
            <a:endParaRPr lang="en-US"/>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4B386C8D-BA80-4D61-9E7E-EA12A17E5B9E}" type="slidenum">
              <a:rPr lang="en-US"/>
              <a:pPr>
                <a:defRPr/>
              </a:pPr>
              <a:t>‹#›</a:t>
            </a:fld>
            <a:endParaRPr lang="en-US"/>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1ED72373-673B-4C00-A4F2-D2449E1ED17A}" type="slidenum">
              <a:rPr lang="en-US"/>
              <a:pPr>
                <a:defRPr/>
              </a:pPr>
              <a:t>‹#›</a:t>
            </a:fld>
            <a:endParaRPr lang="en-US"/>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5D5A4A5D-9D9F-41CE-B3CE-76EF69D1B6A4}" type="slidenum">
              <a:rPr lang="en-US"/>
              <a:pPr>
                <a:defRPr/>
              </a:pPr>
              <a:t>‹#›</a:t>
            </a:fld>
            <a:endParaRPr lang="en-US"/>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7"/>
          <p:cNvSpPr>
            <a:spLocks noGrp="1" noChangeArrowheads="1"/>
          </p:cNvSpPr>
          <p:nvPr>
            <p:ph type="dt" sz="half" idx="10"/>
          </p:nvPr>
        </p:nvSpPr>
        <p:spPr>
          <a:ln/>
        </p:spPr>
        <p:txBody>
          <a:bodyPr/>
          <a:lstStyle>
            <a:lvl1pPr>
              <a:defRPr/>
            </a:lvl1pPr>
          </a:lstStyle>
          <a:p>
            <a:pPr>
              <a:defRPr/>
            </a:pPr>
            <a:endParaRPr 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en-US"/>
          </a:p>
        </p:txBody>
      </p:sp>
      <p:sp>
        <p:nvSpPr>
          <p:cNvPr id="9" name="Rectangle 9"/>
          <p:cNvSpPr>
            <a:spLocks noGrp="1" noChangeArrowheads="1"/>
          </p:cNvSpPr>
          <p:nvPr>
            <p:ph type="sldNum" sz="quarter" idx="12"/>
          </p:nvPr>
        </p:nvSpPr>
        <p:spPr>
          <a:ln/>
        </p:spPr>
        <p:txBody>
          <a:bodyPr/>
          <a:lstStyle>
            <a:lvl1pPr>
              <a:defRPr/>
            </a:lvl1pPr>
          </a:lstStyle>
          <a:p>
            <a:pPr>
              <a:defRPr/>
            </a:pPr>
            <a:fld id="{4C7497EA-5266-4DF5-AB47-FBB2BB00A146}" type="slidenum">
              <a:rPr lang="en-US"/>
              <a:pPr>
                <a:defRPr/>
              </a:pPr>
              <a:t>‹#›</a:t>
            </a:fld>
            <a:endParaRPr lang="en-US"/>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7"/>
          <p:cNvSpPr>
            <a:spLocks noGrp="1" noChangeArrowheads="1"/>
          </p:cNvSpPr>
          <p:nvPr>
            <p:ph type="dt" sz="half" idx="10"/>
          </p:nvPr>
        </p:nvSpPr>
        <p:spPr>
          <a:ln/>
        </p:spPr>
        <p:txBody>
          <a:bodyPr/>
          <a:lstStyle>
            <a:lvl1pPr>
              <a:defRPr/>
            </a:lvl1pPr>
          </a:lstStyle>
          <a:p>
            <a:pPr>
              <a:defRPr/>
            </a:pPr>
            <a:endParaRPr 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en-US"/>
          </a:p>
        </p:txBody>
      </p:sp>
      <p:sp>
        <p:nvSpPr>
          <p:cNvPr id="5" name="Rectangle 9"/>
          <p:cNvSpPr>
            <a:spLocks noGrp="1" noChangeArrowheads="1"/>
          </p:cNvSpPr>
          <p:nvPr>
            <p:ph type="sldNum" sz="quarter" idx="12"/>
          </p:nvPr>
        </p:nvSpPr>
        <p:spPr>
          <a:ln/>
        </p:spPr>
        <p:txBody>
          <a:bodyPr/>
          <a:lstStyle>
            <a:lvl1pPr>
              <a:defRPr/>
            </a:lvl1pPr>
          </a:lstStyle>
          <a:p>
            <a:pPr>
              <a:defRPr/>
            </a:pPr>
            <a:fld id="{050298C2-E376-491D-8A09-2F0C88219E0F}" type="slidenum">
              <a:rPr lang="en-US"/>
              <a:pPr>
                <a:defRPr/>
              </a:pPr>
              <a:t>‹#›</a:t>
            </a:fld>
            <a:endParaRPr lang="en-US"/>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en-US"/>
          </a:p>
        </p:txBody>
      </p:sp>
      <p:sp>
        <p:nvSpPr>
          <p:cNvPr id="4" name="Rectangle 9"/>
          <p:cNvSpPr>
            <a:spLocks noGrp="1" noChangeArrowheads="1"/>
          </p:cNvSpPr>
          <p:nvPr>
            <p:ph type="sldNum" sz="quarter" idx="12"/>
          </p:nvPr>
        </p:nvSpPr>
        <p:spPr>
          <a:ln/>
        </p:spPr>
        <p:txBody>
          <a:bodyPr/>
          <a:lstStyle>
            <a:lvl1pPr>
              <a:defRPr/>
            </a:lvl1pPr>
          </a:lstStyle>
          <a:p>
            <a:pPr>
              <a:defRPr/>
            </a:pPr>
            <a:fld id="{AC39C446-9D9A-4F9E-A85D-DFD339E5F3B9}" type="slidenum">
              <a:rPr lang="en-US"/>
              <a:pPr>
                <a:defRPr/>
              </a:pPr>
              <a:t>‹#›</a:t>
            </a:fld>
            <a:endParaRPr lang="en-US"/>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E9D0F2C5-D50C-4E6D-8FED-FA550D737D90}"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B9090D-6452-4A14-95BA-F81549AB58BA}" type="slidenum">
              <a:rPr lang="en-US"/>
              <a:pPr>
                <a:defRPr/>
              </a:pPr>
              <a:t>‹#›</a:t>
            </a:fld>
            <a:endParaRPr 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7"/>
          <p:cNvSpPr>
            <a:spLocks noGrp="1" noChangeArrowheads="1"/>
          </p:cNvSpPr>
          <p:nvPr>
            <p:ph type="dt" sz="half" idx="10"/>
          </p:nvPr>
        </p:nvSpPr>
        <p:spPr>
          <a:ln/>
        </p:spPr>
        <p:txBody>
          <a:bodyPr/>
          <a:lstStyle>
            <a:lvl1pPr>
              <a:defRPr/>
            </a:lvl1pPr>
          </a:lstStyle>
          <a:p>
            <a:pPr>
              <a:defRPr/>
            </a:pPr>
            <a:endParaRPr 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6AD6E9C0-8C53-49BB-8AB9-101311BC00F6}" type="slidenum">
              <a:rPr lang="en-US"/>
              <a:pPr>
                <a:defRPr/>
              </a:pPr>
              <a:t>‹#›</a:t>
            </a:fld>
            <a:endParaRPr lang="en-US"/>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162F15D1-C73E-454E-A256-1DA8B77E10B2}" type="slidenum">
              <a:rPr lang="en-US"/>
              <a:pPr>
                <a:defRPr/>
              </a:pPr>
              <a:t>‹#›</a:t>
            </a:fld>
            <a:endParaRPr lang="en-US"/>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7"/>
          <p:cNvSpPr>
            <a:spLocks noGrp="1" noChangeArrowheads="1"/>
          </p:cNvSpPr>
          <p:nvPr>
            <p:ph type="dt" sz="half" idx="10"/>
          </p:nvPr>
        </p:nvSpPr>
        <p:spPr>
          <a:ln/>
        </p:spPr>
        <p:txBody>
          <a:bodyPr/>
          <a:lstStyle>
            <a:lvl1pPr>
              <a:defRPr/>
            </a:lvl1pPr>
          </a:lstStyle>
          <a:p>
            <a:pPr>
              <a:defRPr/>
            </a:pPr>
            <a:endParaRPr 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A6F0FFDC-8737-40A4-BEE3-EC8D5FE0E687}" type="slidenum">
              <a:rPr lang="en-US"/>
              <a:pPr>
                <a:defRPr/>
              </a:pPr>
              <a:t>‹#›</a:t>
            </a:fld>
            <a:endParaRPr lang="en-US"/>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5106" name="Rectangle 2"/>
          <p:cNvSpPr>
            <a:spLocks noGrp="1" noChangeArrowheads="1"/>
          </p:cNvSpPr>
          <p:nvPr>
            <p:ph type="ctrTitle"/>
          </p:nvPr>
        </p:nvSpPr>
        <p:spPr>
          <a:xfrm>
            <a:off x="1447800" y="1828800"/>
            <a:ext cx="6553200" cy="1066800"/>
          </a:xfrm>
        </p:spPr>
        <p:txBody>
          <a:bodyPr/>
          <a:lstStyle>
            <a:lvl1pPr algn="ctr">
              <a:lnSpc>
                <a:spcPct val="70000"/>
              </a:lnSpc>
              <a:defRPr sz="4400"/>
            </a:lvl1pPr>
          </a:lstStyle>
          <a:p>
            <a:r>
              <a:rPr lang="en-US"/>
              <a:t>Haga clic para cambiar el estilo de título	</a:t>
            </a:r>
          </a:p>
        </p:txBody>
      </p:sp>
      <p:sp>
        <p:nvSpPr>
          <p:cNvPr id="175107" name="Rectangle 3"/>
          <p:cNvSpPr>
            <a:spLocks noGrp="1" noChangeArrowheads="1"/>
          </p:cNvSpPr>
          <p:nvPr>
            <p:ph type="subTitle" idx="1"/>
          </p:nvPr>
        </p:nvSpPr>
        <p:spPr>
          <a:xfrm>
            <a:off x="1447800" y="3048000"/>
            <a:ext cx="6553200" cy="914400"/>
          </a:xfrm>
        </p:spPr>
        <p:txBody>
          <a:bodyPr/>
          <a:lstStyle>
            <a:lvl1pPr marL="0" indent="0" algn="ctr">
              <a:buFontTx/>
              <a:buNone/>
              <a:defRPr sz="2400" b="1"/>
            </a:lvl1pPr>
          </a:lstStyle>
          <a:p>
            <a:r>
              <a:rPr lang="en-US"/>
              <a:t>Haga clic para modificar el estilo de subtítulo del patrón</a:t>
            </a:r>
          </a:p>
        </p:txBody>
      </p:sp>
      <p:sp>
        <p:nvSpPr>
          <p:cNvPr id="4" name="Rectangle 4"/>
          <p:cNvSpPr>
            <a:spLocks noGrp="1" noChangeArrowheads="1"/>
          </p:cNvSpPr>
          <p:nvPr>
            <p:ph type="dt" sz="half" idx="10"/>
          </p:nvPr>
        </p:nvSpPr>
        <p:spPr>
          <a:xfrm>
            <a:off x="152400" y="6400800"/>
            <a:ext cx="2286000" cy="304800"/>
          </a:xfrm>
        </p:spPr>
        <p:txBody>
          <a:bodyPr/>
          <a:lstStyle>
            <a:lvl1pPr>
              <a:defRPr>
                <a:solidFill>
                  <a:schemeClr val="tx2"/>
                </a:solidFill>
              </a:defRPr>
            </a:lvl1pPr>
          </a:lstStyle>
          <a:p>
            <a:pPr>
              <a:defRPr/>
            </a:pPr>
            <a:endParaRPr lang="en-US"/>
          </a:p>
        </p:txBody>
      </p:sp>
      <p:sp>
        <p:nvSpPr>
          <p:cNvPr id="5" name="Rectangle 5"/>
          <p:cNvSpPr>
            <a:spLocks noGrp="1" noChangeArrowheads="1"/>
          </p:cNvSpPr>
          <p:nvPr>
            <p:ph type="ftr" sz="quarter" idx="11"/>
          </p:nvPr>
        </p:nvSpPr>
        <p:spPr>
          <a:xfrm>
            <a:off x="2590800" y="6400800"/>
            <a:ext cx="3429000" cy="304800"/>
          </a:xfrm>
        </p:spPr>
        <p:txBody>
          <a:bodyPr/>
          <a:lstStyle>
            <a:lvl1pPr>
              <a:defRPr>
                <a:solidFill>
                  <a:schemeClr val="tx2"/>
                </a:solidFill>
              </a:defRPr>
            </a:lvl1pPr>
          </a:lstStyle>
          <a:p>
            <a:pPr>
              <a:defRPr/>
            </a:pPr>
            <a:endParaRPr lang="en-US"/>
          </a:p>
        </p:txBody>
      </p:sp>
      <p:sp>
        <p:nvSpPr>
          <p:cNvPr id="6" name="Rectangle 6"/>
          <p:cNvSpPr>
            <a:spLocks noGrp="1" noChangeArrowheads="1"/>
          </p:cNvSpPr>
          <p:nvPr>
            <p:ph type="sldNum" sz="quarter" idx="12"/>
          </p:nvPr>
        </p:nvSpPr>
        <p:spPr>
          <a:xfrm>
            <a:off x="6172200" y="6400800"/>
            <a:ext cx="2819400" cy="304800"/>
          </a:xfrm>
        </p:spPr>
        <p:txBody>
          <a:bodyPr/>
          <a:lstStyle>
            <a:lvl1pPr>
              <a:defRPr>
                <a:solidFill>
                  <a:schemeClr val="tx2"/>
                </a:solidFill>
              </a:defRPr>
            </a:lvl1pPr>
          </a:lstStyle>
          <a:p>
            <a:pPr>
              <a:defRPr/>
            </a:pPr>
            <a:fld id="{CE38330D-7E7D-4CFE-BE3E-3DA620D391FC}" type="slidenum">
              <a:rPr lang="en-US"/>
              <a:pPr>
                <a:defRPr/>
              </a:pPr>
              <a:t>‹#›</a:t>
            </a:fld>
            <a:endParaRPr lang="en-US"/>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96E693-9311-4B45-A77B-F056BEB4A614}" type="slidenum">
              <a:rPr lang="en-US"/>
              <a:pPr>
                <a:defRPr/>
              </a:pPr>
              <a:t>‹#›</a:t>
            </a:fld>
            <a:endParaRPr lang="en-US"/>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B73116-55A5-4B76-AE7C-960DE03C3414}" type="slidenum">
              <a:rPr lang="en-US"/>
              <a:pPr>
                <a:defRPr/>
              </a:pPr>
              <a:t>‹#›</a:t>
            </a:fld>
            <a:endParaRPr lang="en-US"/>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228600" y="1143000"/>
            <a:ext cx="4267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143000"/>
            <a:ext cx="4267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19CDCB-4587-4D6E-A15E-6920DF173C5C}" type="slidenum">
              <a:rPr lang="en-US"/>
              <a:pPr>
                <a:defRPr/>
              </a:pPr>
              <a:t>‹#›</a:t>
            </a:fld>
            <a:endParaRPr 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FBA2789-1515-4D90-B219-8145E8FBDDDF}" type="slidenum">
              <a:rPr lang="en-US"/>
              <a:pPr>
                <a:defRPr/>
              </a:pPr>
              <a:t>‹#›</a:t>
            </a:fld>
            <a:endParaRPr lang="en-US"/>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A840CFB-3C74-4D37-B2E1-1F73753B35B4}" type="slidenum">
              <a:rPr lang="en-US"/>
              <a:pPr>
                <a:defRPr/>
              </a:pPr>
              <a:t>‹#›</a:t>
            </a:fld>
            <a:endParaRPr lang="en-US"/>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A604605-0A69-410E-935B-958E2203C86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61ECF5-97BA-42BF-B96C-85EF3473ABAC}" type="slidenum">
              <a:rPr lang="en-US"/>
              <a:pPr>
                <a:defRPr/>
              </a:pPr>
              <a:t>‹#›</a:t>
            </a:fld>
            <a:endParaRPr lang="en-US"/>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B8FA6-AF77-4DA1-9D28-C6C7E735D0E1}" type="slidenum">
              <a:rPr lang="en-US"/>
              <a:pPr>
                <a:defRPr/>
              </a:pPr>
              <a:t>‹#›</a:t>
            </a:fld>
            <a:endParaRPr lang="en-US"/>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E21DF5-D7E7-4115-A6B7-CFA9473F58C2}" type="slidenum">
              <a:rPr lang="en-US"/>
              <a:pPr>
                <a:defRPr/>
              </a:pPr>
              <a:t>‹#›</a:t>
            </a:fld>
            <a:endParaRPr lang="en-US"/>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BF44C3-92B3-4A01-B299-DC91C93AAFCA}" type="slidenum">
              <a:rPr lang="en-US"/>
              <a:pPr>
                <a:defRPr/>
              </a:pPr>
              <a:t>‹#›</a:t>
            </a:fld>
            <a:endParaRPr lang="en-US"/>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43700" y="228600"/>
            <a:ext cx="217170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228600" y="228600"/>
            <a:ext cx="636270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C3D658-BAA6-4705-B9BF-E2CF263A9386}" type="slidenum">
              <a:rPr lang="en-US"/>
              <a:pPr>
                <a:defRPr/>
              </a:pPr>
              <a:t>‹#›</a:t>
            </a:fld>
            <a:endParaRPr lang="en-US"/>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E208BC-A06B-4C28-8EB1-E7CACF1BE152}" type="slidenum">
              <a:rPr lang="en-US"/>
              <a:pPr>
                <a:defRPr/>
              </a:pPr>
              <a:t>‹#›</a:t>
            </a:fld>
            <a:endParaRPr lang="en-US"/>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173773-8684-42F1-AB7C-E54164D817E8}" type="slidenum">
              <a:rPr lang="en-US"/>
              <a:pPr>
                <a:defRPr/>
              </a:pPr>
              <a:t>‹#›</a:t>
            </a:fld>
            <a:endParaRPr lang="en-US"/>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AD9E41-AE09-49AA-A716-41DC1DE66F23}" type="slidenum">
              <a:rPr lang="en-US"/>
              <a:pPr>
                <a:defRPr/>
              </a:pPr>
              <a:t>‹#›</a:t>
            </a:fld>
            <a:endParaRPr lang="en-US"/>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676400"/>
            <a:ext cx="40005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86300" y="1676400"/>
            <a:ext cx="40005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1C49772-E387-4956-AD38-4FB3ECA4805B}" type="slidenum">
              <a:rPr lang="en-US"/>
              <a:pPr>
                <a:defRPr/>
              </a:pPr>
              <a:t>‹#›</a:t>
            </a:fld>
            <a:endParaRPr 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C7CA27-F81B-4513-9CA3-B00CAB5BD62C}" type="slidenum">
              <a:rPr lang="en-US"/>
              <a:pPr>
                <a:defRPr/>
              </a:pPr>
              <a:t>‹#›</a:t>
            </a:fld>
            <a:endParaRPr 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4BBC98F-595B-4D67-98E0-50C4E19C02CF}"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81000" y="1600200"/>
            <a:ext cx="411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11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2C1BD26-4D7E-4D02-9381-671A33F0ABC7}" type="slidenum">
              <a:rPr lang="en-US"/>
              <a:pPr>
                <a:defRPr/>
              </a:pPr>
              <a:t>‹#›</a:t>
            </a:fld>
            <a:endParaRPr 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FAAC372-ED7B-439D-BD1D-82987314010A}" type="slidenum">
              <a:rPr lang="en-US"/>
              <a:pPr>
                <a:defRPr/>
              </a:pPr>
              <a:t>‹#›</a:t>
            </a:fld>
            <a:endParaRPr lang="en-US"/>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F7551D2-1949-4667-B97B-15F58F547905}" type="slidenum">
              <a:rPr lang="en-US"/>
              <a:pPr>
                <a:defRPr/>
              </a:pPr>
              <a:t>‹#›</a:t>
            </a:fld>
            <a:endParaRPr lang="en-US"/>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BB5FA7-BA4B-461D-9C6F-9994E1D63C3D}" type="slidenum">
              <a:rPr lang="en-US"/>
              <a:pPr>
                <a:defRPr/>
              </a:pPr>
              <a:t>‹#›</a:t>
            </a:fld>
            <a:endParaRPr lang="en-US"/>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508FB8-A7A8-4631-AA89-AE937DFCB6DE}" type="slidenum">
              <a:rPr lang="en-US"/>
              <a:pPr>
                <a:defRPr/>
              </a:pPr>
              <a:t>‹#›</a:t>
            </a:fld>
            <a:endParaRPr lang="en-US"/>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8450" y="152400"/>
            <a:ext cx="203835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596265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AF5CB6-7C62-4416-A139-04401FAE595B}" type="slidenum">
              <a:rPr lang="en-US"/>
              <a:pPr>
                <a:defRPr/>
              </a:pPr>
              <a:t>‹#›</a:t>
            </a:fld>
            <a:endParaRPr lang="en-US"/>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92F49D2-0ED1-488D-9F5C-E08C15C3A358}" type="slidenum">
              <a:rPr lang="en-US"/>
              <a:pPr>
                <a:defRPr/>
              </a:pPr>
              <a:t>‹#›</a:t>
            </a:fld>
            <a:endParaRPr lang="en-US"/>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8929032-DFBA-4C49-AA5D-B8CC5D62A01D}" type="slidenum">
              <a:rPr lang="en-US"/>
              <a:pPr>
                <a:defRPr/>
              </a:pPr>
              <a:t>‹#›</a:t>
            </a:fld>
            <a:endParaRPr lang="en-US"/>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41A1141-A890-4903-BCEC-A96412E54F5A}" type="slidenum">
              <a:rPr lang="en-US"/>
              <a:pPr>
                <a:defRPr/>
              </a:pPr>
              <a:t>‹#›</a:t>
            </a:fld>
            <a:endParaRPr lang="en-US"/>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676400"/>
            <a:ext cx="40005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86300" y="1676400"/>
            <a:ext cx="40005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01BEDBA-0AC5-4948-B423-27A4D8E4B0A9}" type="slidenum">
              <a:rPr lang="en-US"/>
              <a:pPr>
                <a:defRPr/>
              </a:pPr>
              <a:t>‹#›</a:t>
            </a:fld>
            <a:endParaRPr 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66F11FE-62A4-400A-99D7-3BA6BEA016CF}"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BF2D762-14BA-467B-A6F9-E849BA150205}" type="slidenum">
              <a:rPr lang="en-US"/>
              <a:pPr>
                <a:defRPr/>
              </a:pPr>
              <a:t>‹#›</a:t>
            </a:fld>
            <a:endParaRPr 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7F25D96-7562-4196-BE60-4456A6F9418F}" type="slidenum">
              <a:rPr lang="en-US"/>
              <a:pPr>
                <a:defRPr/>
              </a:pPr>
              <a:t>‹#›</a:t>
            </a:fld>
            <a:endParaRPr lang="en-US"/>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EA87586-1E95-4406-ACD1-9F23374F3DFC}" type="slidenum">
              <a:rPr lang="en-US"/>
              <a:pPr>
                <a:defRPr/>
              </a:pPr>
              <a:t>‹#›</a:t>
            </a:fld>
            <a:endParaRPr 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66D685-D1CD-4598-B0A3-6650607D5E0C}" type="slidenum">
              <a:rPr lang="en-US"/>
              <a:pPr>
                <a:defRPr/>
              </a:pPr>
              <a:t>‹#›</a:t>
            </a:fld>
            <a:endParaRPr lang="en-US"/>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590CF2B-1C9C-4188-8DEB-211F8BC06EB2}" type="slidenum">
              <a:rPr lang="en-US"/>
              <a:pPr>
                <a:defRPr/>
              </a:pPr>
              <a:t>‹#›</a:t>
            </a:fld>
            <a:endParaRPr lang="en-US"/>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2DB0CF-28BC-4388-BF49-0D6C078A8314}" type="slidenum">
              <a:rPr lang="en-US"/>
              <a:pPr>
                <a:defRPr/>
              </a:pPr>
              <a:t>‹#›</a:t>
            </a:fld>
            <a:endParaRPr lang="en-US"/>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8450" y="152400"/>
            <a:ext cx="203835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152400"/>
            <a:ext cx="596265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43E569C-C314-4FA8-AAB7-C8C0D69B5369}" type="slidenum">
              <a:rPr lang="en-US"/>
              <a:pPr>
                <a:defRPr/>
              </a:pPr>
              <a:t>‹#›</a:t>
            </a:fld>
            <a:endParaRPr lang="en-US"/>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7874" name="Rectangle 2"/>
          <p:cNvSpPr>
            <a:spLocks noGrp="1" noChangeArrowheads="1"/>
          </p:cNvSpPr>
          <p:nvPr>
            <p:ph type="ctrTitle"/>
          </p:nvPr>
        </p:nvSpPr>
        <p:spPr>
          <a:xfrm>
            <a:off x="442913" y="331788"/>
            <a:ext cx="8455025" cy="1079500"/>
          </a:xfrm>
          <a:effectLst>
            <a:outerShdw blurRad="63500" dist="38099" dir="2700000" algn="ctr" rotWithShape="0">
              <a:srgbClr val="FFFFFF">
                <a:alpha val="74998"/>
              </a:srgbClr>
            </a:outerShdw>
          </a:effectLst>
        </p:spPr>
        <p:txBody>
          <a:bodyPr/>
          <a:lstStyle>
            <a:lvl1pPr>
              <a:defRPr sz="4600" b="1">
                <a:solidFill>
                  <a:srgbClr val="000000"/>
                </a:solidFill>
              </a:defRPr>
            </a:lvl1pPr>
          </a:lstStyle>
          <a:p>
            <a:r>
              <a:rPr lang="en-US"/>
              <a:t>Haga clic para cambiar el estilo de título	</a:t>
            </a:r>
          </a:p>
        </p:txBody>
      </p:sp>
      <p:sp>
        <p:nvSpPr>
          <p:cNvPr id="207875" name="Rectangle 3"/>
          <p:cNvSpPr>
            <a:spLocks noGrp="1" noChangeArrowheads="1"/>
          </p:cNvSpPr>
          <p:nvPr>
            <p:ph type="subTitle" idx="1"/>
          </p:nvPr>
        </p:nvSpPr>
        <p:spPr>
          <a:xfrm>
            <a:off x="1371600" y="1414463"/>
            <a:ext cx="6400800" cy="555625"/>
          </a:xfrm>
          <a:effectLst>
            <a:outerShdw blurRad="63500" dist="38099" dir="2700000" algn="ctr" rotWithShape="0">
              <a:srgbClr val="FFFFFF">
                <a:alpha val="74998"/>
              </a:srgbClr>
            </a:outerShdw>
          </a:effectLst>
        </p:spPr>
        <p:txBody>
          <a:bodyPr/>
          <a:lstStyle>
            <a:lvl1pPr marL="0" indent="0" algn="ctr">
              <a:buFontTx/>
              <a:buNone/>
              <a:defRPr sz="2400">
                <a:solidFill>
                  <a:srgbClr val="000000"/>
                </a:solidFill>
              </a:defRPr>
            </a:lvl1pPr>
          </a:lstStyle>
          <a:p>
            <a:r>
              <a:rPr lang="en-US"/>
              <a:t>Haga clic para modificar el estilo de subtítulo del patrón</a:t>
            </a:r>
          </a:p>
        </p:txBody>
      </p:sp>
      <p:sp>
        <p:nvSpPr>
          <p:cNvPr id="4" name="Rectangle 4"/>
          <p:cNvSpPr>
            <a:spLocks noGrp="1" noChangeArrowheads="1"/>
          </p:cNvSpPr>
          <p:nvPr>
            <p:ph type="dt" sz="half" idx="10"/>
          </p:nvPr>
        </p:nvSpPr>
        <p:spPr>
          <a:effectLst>
            <a:outerShdw blurRad="63500" dist="38099" dir="2700000" algn="ctr" rotWithShape="0">
              <a:srgbClr val="000000">
                <a:alpha val="74998"/>
              </a:srgbClr>
            </a:outerShdw>
          </a:effectLst>
        </p:spPr>
        <p:txBody>
          <a:bodyPr/>
          <a:lstStyle>
            <a:lvl1pPr>
              <a:defRPr>
                <a:solidFill>
                  <a:srgbClr val="FFFFFF"/>
                </a:solidFill>
              </a:defRPr>
            </a:lvl1pPr>
          </a:lstStyle>
          <a:p>
            <a:pPr>
              <a:defRPr/>
            </a:pPr>
            <a:endParaRPr lang="en-US"/>
          </a:p>
        </p:txBody>
      </p:sp>
      <p:sp>
        <p:nvSpPr>
          <p:cNvPr id="5" name="Rectangle 5"/>
          <p:cNvSpPr>
            <a:spLocks noGrp="1" noChangeArrowheads="1"/>
          </p:cNvSpPr>
          <p:nvPr>
            <p:ph type="ftr" sz="quarter" idx="11"/>
          </p:nvPr>
        </p:nvSpPr>
        <p:spPr>
          <a:effectLst>
            <a:outerShdw blurRad="63500" dist="38099" dir="2700000" algn="ctr" rotWithShape="0">
              <a:srgbClr val="000000">
                <a:alpha val="74998"/>
              </a:srgbClr>
            </a:outerShdw>
          </a:effectLst>
        </p:spPr>
        <p:txBody>
          <a:bodyPr/>
          <a:lstStyle>
            <a:lvl1pPr>
              <a:defRPr>
                <a:solidFill>
                  <a:srgbClr val="FFFFFF"/>
                </a:solidFill>
              </a:defRPr>
            </a:lvl1pPr>
          </a:lstStyle>
          <a:p>
            <a:pPr>
              <a:defRPr/>
            </a:pPr>
            <a:endParaRPr lang="en-US"/>
          </a:p>
        </p:txBody>
      </p:sp>
      <p:sp>
        <p:nvSpPr>
          <p:cNvPr id="6" name="Rectangle 6"/>
          <p:cNvSpPr>
            <a:spLocks noGrp="1" noChangeArrowheads="1"/>
          </p:cNvSpPr>
          <p:nvPr>
            <p:ph type="sldNum" sz="quarter" idx="12"/>
          </p:nvPr>
        </p:nvSpPr>
        <p:spPr>
          <a:effectLst>
            <a:outerShdw blurRad="63500" dist="38099" dir="2700000" algn="ctr" rotWithShape="0">
              <a:srgbClr val="000000">
                <a:alpha val="74998"/>
              </a:srgbClr>
            </a:outerShdw>
          </a:effectLst>
        </p:spPr>
        <p:txBody>
          <a:bodyPr/>
          <a:lstStyle>
            <a:lvl1pPr>
              <a:defRPr>
                <a:solidFill>
                  <a:srgbClr val="FFFFFF"/>
                </a:solidFill>
              </a:defRPr>
            </a:lvl1pPr>
          </a:lstStyle>
          <a:p>
            <a:pPr>
              <a:defRPr/>
            </a:pPr>
            <a:fld id="{99271A75-2D6C-4E40-9172-94E1E4F7D834}" type="slidenum">
              <a:rPr lang="en-US"/>
              <a:pPr>
                <a:defRPr/>
              </a:pPr>
              <a:t>‹#›</a:t>
            </a:fld>
            <a:endParaRPr lang="en-US"/>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F72D6F-AC5E-483C-ADB9-DB553125FCE8}" type="slidenum">
              <a:rPr lang="en-US"/>
              <a:pPr>
                <a:defRPr/>
              </a:pPr>
              <a:t>‹#›</a:t>
            </a:fld>
            <a:endParaRPr lang="en-US"/>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C52392-2B64-4ED0-8843-3803CB297F54}" type="slidenum">
              <a:rPr lang="en-US"/>
              <a:pPr>
                <a:defRPr/>
              </a:pPr>
              <a:t>‹#›</a:t>
            </a:fld>
            <a:endParaRPr 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22A521-DFDE-41E5-BC98-BE8E5821D511}"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2C97D73-3CEA-4FA1-9218-93E3720099FF}" type="slidenum">
              <a:rPr lang="en-US"/>
              <a:pPr>
                <a:defRPr/>
              </a:pPr>
              <a:t>‹#›</a:t>
            </a:fld>
            <a:endParaRPr lang="en-US"/>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896EA67-22D0-48A1-A8AB-98F4C892FE79}" type="slidenum">
              <a:rPr lang="en-US"/>
              <a:pPr>
                <a:defRPr/>
              </a:pPr>
              <a:t>‹#›</a:t>
            </a:fld>
            <a:endParaRPr 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0AC6AF6-22B0-44C6-88EB-C75038DBD1C8}" type="slidenum">
              <a:rPr lang="en-US"/>
              <a:pPr>
                <a:defRPr/>
              </a:pPr>
              <a:t>‹#›</a:t>
            </a:fld>
            <a:endParaRPr lang="en-US"/>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49A0551-14B6-404C-96ED-3B5B9E4B7CA1}" type="slidenum">
              <a:rPr lang="en-US"/>
              <a:pPr>
                <a:defRPr/>
              </a:pPr>
              <a:t>‹#›</a:t>
            </a:fld>
            <a:endParaRPr 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38706D-0B43-4931-89D0-C7C0B5261870}" type="slidenum">
              <a:rPr lang="en-US"/>
              <a:pPr>
                <a:defRPr/>
              </a:pPr>
              <a:t>‹#›</a:t>
            </a:fld>
            <a:endParaRPr 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78D72BB-CF58-447E-BE05-01DB8405AF87}" type="slidenum">
              <a:rPr lang="en-US"/>
              <a:pPr>
                <a:defRPr/>
              </a:pPr>
              <a:t>‹#›</a:t>
            </a:fld>
            <a:endParaRPr 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BE52FA-3A15-43A9-BBE7-5ED38F4A09BA}" type="slidenum">
              <a:rPr lang="en-US"/>
              <a:pPr>
                <a:defRPr/>
              </a:pPr>
              <a:t>‹#›</a:t>
            </a:fld>
            <a:endParaRPr lang="en-US"/>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444500"/>
            <a:ext cx="2057400" cy="5681663"/>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444500"/>
            <a:ext cx="6019800" cy="5681663"/>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19A4AA-78C8-4DA6-B5E7-9D9C0903292C}" type="slidenum">
              <a:rPr lang="en-US"/>
              <a:pPr>
                <a:defRPr/>
              </a:pPr>
              <a:t>‹#›</a:t>
            </a:fld>
            <a:endParaRPr lang="en-US"/>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556B24C-C44D-4DC2-B2E5-879630017BFA}" type="slidenum">
              <a:rPr lang="en-US"/>
              <a:pPr>
                <a:defRPr/>
              </a:pPr>
              <a:t>‹#›</a:t>
            </a:fld>
            <a:endParaRPr lang="en-US"/>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853B44B-4519-4F16-9155-72DF0822DB45}" type="slidenum">
              <a:rPr lang="en-US"/>
              <a:pPr>
                <a:defRPr/>
              </a:pPr>
              <a:t>‹#›</a:t>
            </a:fld>
            <a:endParaRPr 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AC569A-4C75-4271-990B-0D485EAC96E2}"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5EF0D8B-CC1B-4642-8CE1-FA2E84BAE380}" type="slidenum">
              <a:rPr lang="en-US"/>
              <a:pPr>
                <a:defRPr/>
              </a:pPr>
              <a:t>‹#›</a:t>
            </a:fld>
            <a:endParaRPr lang="en-US"/>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1295400" y="2362200"/>
            <a:ext cx="3657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5105400" y="2362200"/>
            <a:ext cx="3657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DC00B10-B23B-448C-81C2-1D4D0B2BF731}" type="slidenum">
              <a:rPr lang="en-US"/>
              <a:pPr>
                <a:defRPr/>
              </a:pPr>
              <a:t>‹#›</a:t>
            </a:fld>
            <a:endParaRPr 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3B513E7-847A-4984-BE72-B6538A7E38A0}" type="slidenum">
              <a:rPr lang="en-US"/>
              <a:pPr>
                <a:defRPr/>
              </a:pPr>
              <a:t>‹#›</a:t>
            </a:fld>
            <a:endParaRPr 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AD0035A-F3EA-46FC-9BC8-B947A76EBF40}" type="slidenum">
              <a:rPr lang="en-US"/>
              <a:pPr>
                <a:defRPr/>
              </a:pPr>
              <a:t>‹#›</a:t>
            </a:fld>
            <a:endParaRPr 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5B2D7B0-4012-476D-9EA0-60F6887A837E}" type="slidenum">
              <a:rPr lang="en-US"/>
              <a:pPr>
                <a:defRPr/>
              </a:pPr>
              <a:t>‹#›</a:t>
            </a:fld>
            <a:endParaRPr 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CB6C6E2-2D58-4BCE-9C91-6C7D78C790B8}" type="slidenum">
              <a:rPr lang="en-US"/>
              <a:pPr>
                <a:defRPr/>
              </a:pPr>
              <a:t>‹#›</a:t>
            </a:fld>
            <a:endParaRPr 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71A148-83EB-4808-8346-7D9D4875C7F1}" type="slidenum">
              <a:rPr lang="en-US"/>
              <a:pPr>
                <a:defRPr/>
              </a:pPr>
              <a:t>‹#›</a:t>
            </a:fld>
            <a:endParaRPr 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3E4311-033D-4A23-A2BB-611866575441}" type="slidenum">
              <a:rPr lang="en-US"/>
              <a:pPr>
                <a:defRPr/>
              </a:pPr>
              <a:t>‹#›</a:t>
            </a:fld>
            <a:endParaRPr lang="en-US"/>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96100" y="152400"/>
            <a:ext cx="186690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1295400" y="152400"/>
            <a:ext cx="544830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C8C3BB-E255-4AD7-92CB-BE79625DCB35}" type="slidenum">
              <a:rPr lang="en-US"/>
              <a:pPr>
                <a:defRPr/>
              </a:pPr>
              <a:t>‹#›</a:t>
            </a:fld>
            <a:endParaRPr lang="en-US"/>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DF66B7-D917-4F25-8729-ABE21F2E0603}" type="slidenum">
              <a:rPr lang="en-US"/>
              <a:pPr>
                <a:defRPr/>
              </a:pPr>
              <a:t>‹#›</a:t>
            </a:fld>
            <a:endParaRPr lang="en-US"/>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55EADB2-EC34-4929-85CD-B09B8C3D001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480EBC-4F1A-4F19-8391-00753BBEF4A4}"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717D7DD-4540-4C55-A3F0-DCEDAE0B5F0F}" type="slidenum">
              <a:rPr lang="en-US"/>
              <a:pPr>
                <a:defRPr/>
              </a:pPr>
              <a:t>‹#›</a:t>
            </a:fld>
            <a:endParaRPr lang="en-US"/>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8A1601-DE4E-42E6-86A7-7E5CC354F2AF}" type="slidenum">
              <a:rPr lang="en-US"/>
              <a:pPr>
                <a:defRPr/>
              </a:pPr>
              <a:t>‹#›</a:t>
            </a:fld>
            <a:endParaRPr 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1295400" y="2362200"/>
            <a:ext cx="3657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5105400" y="2362200"/>
            <a:ext cx="3657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814E97-649D-4C41-A368-6D14D265A5AE}" type="slidenum">
              <a:rPr lang="en-US"/>
              <a:pPr>
                <a:defRPr/>
              </a:pPr>
              <a:t>‹#›</a:t>
            </a:fld>
            <a:endParaRPr 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6B74CE2-4D7C-4BF6-B156-39423CD48243}" type="slidenum">
              <a:rPr lang="en-US"/>
              <a:pPr>
                <a:defRPr/>
              </a:pPr>
              <a:t>‹#›</a:t>
            </a:fld>
            <a:endParaRPr 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C736BD8-493A-4D5A-8AAE-EDE9AE9D2F5E}" type="slidenum">
              <a:rPr lang="en-US"/>
              <a:pPr>
                <a:defRPr/>
              </a:pPr>
              <a:t>‹#›</a:t>
            </a:fld>
            <a:endParaRPr lang="en-US"/>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98E79E7-2FD7-4AB5-A39D-27AA8210F17E}" type="slidenum">
              <a:rPr lang="en-US"/>
              <a:pPr>
                <a:defRPr/>
              </a:pPr>
              <a:t>‹#›</a:t>
            </a:fld>
            <a:endParaRPr lang="en-US"/>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17CB2E5-EC55-4B8C-994F-56CF70018209}" type="slidenum">
              <a:rPr lang="en-US"/>
              <a:pPr>
                <a:defRPr/>
              </a:pPr>
              <a:t>‹#›</a:t>
            </a:fld>
            <a:endParaRPr lang="en-US"/>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7A6569-A302-43AC-BBA9-8F5C5A154AAB}" type="slidenum">
              <a:rPr lang="en-US"/>
              <a:pPr>
                <a:defRPr/>
              </a:pPr>
              <a:t>‹#›</a:t>
            </a:fld>
            <a:endParaRPr lang="en-US"/>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006A88-6FB0-4AFD-97A3-5F5A9DCBA0DF}" type="slidenum">
              <a:rPr lang="en-US"/>
              <a:pPr>
                <a:defRPr/>
              </a:pPr>
              <a:t>‹#›</a:t>
            </a:fld>
            <a:endParaRPr lang="en-US"/>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96100" y="152400"/>
            <a:ext cx="186690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1295400" y="152400"/>
            <a:ext cx="544830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919425-3277-4169-9251-E1D607770777}" type="slidenum">
              <a:rPr lang="en-US"/>
              <a:pPr>
                <a:defRPr/>
              </a:pPr>
              <a:t>‹#›</a:t>
            </a:fld>
            <a:endParaRPr lang="en-US"/>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2626" name="Rectangle 2"/>
          <p:cNvSpPr>
            <a:spLocks noGrp="1" noChangeArrowheads="1"/>
          </p:cNvSpPr>
          <p:nvPr>
            <p:ph type="ctrTitle"/>
          </p:nvPr>
        </p:nvSpPr>
        <p:spPr>
          <a:xfrm>
            <a:off x="350838" y="304800"/>
            <a:ext cx="8455025" cy="950913"/>
          </a:xfrm>
        </p:spPr>
        <p:txBody>
          <a:bodyPr/>
          <a:lstStyle>
            <a:lvl1pPr>
              <a:defRPr sz="4600" b="1">
                <a:solidFill>
                  <a:srgbClr val="FFFFFF"/>
                </a:solidFill>
              </a:defRPr>
            </a:lvl1pPr>
          </a:lstStyle>
          <a:p>
            <a:r>
              <a:rPr lang="en-US"/>
              <a:t>Haga clic para cambiar el estilo de título	</a:t>
            </a:r>
          </a:p>
        </p:txBody>
      </p:sp>
      <p:sp>
        <p:nvSpPr>
          <p:cNvPr id="282627" name="Rectangle 3"/>
          <p:cNvSpPr>
            <a:spLocks noGrp="1" noChangeArrowheads="1"/>
          </p:cNvSpPr>
          <p:nvPr>
            <p:ph type="subTitle" idx="1"/>
          </p:nvPr>
        </p:nvSpPr>
        <p:spPr>
          <a:xfrm>
            <a:off x="1377950" y="1266825"/>
            <a:ext cx="6400800" cy="554038"/>
          </a:xfrm>
          <a:effectLst>
            <a:outerShdw blurRad="63500" dist="38099" dir="2700000" algn="ctr" rotWithShape="0">
              <a:srgbClr val="000000">
                <a:alpha val="74998"/>
              </a:srgbClr>
            </a:outerShdw>
          </a:effectLst>
        </p:spPr>
        <p:txBody>
          <a:bodyPr/>
          <a:lstStyle>
            <a:lvl1pPr marL="0" indent="0" algn="ctr">
              <a:buFontTx/>
              <a:buNone/>
              <a:defRPr sz="2400">
                <a:solidFill>
                  <a:srgbClr val="66FFFF"/>
                </a:solidFill>
              </a:defRPr>
            </a:lvl1pPr>
          </a:lstStyle>
          <a:p>
            <a:r>
              <a:rPr lang="en-US"/>
              <a:t>Haga clic para modificar el estilo de subtítulo del patrón</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A9596010-E33F-4E5B-B7D6-467F65CAF729}"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24DE596-9D97-465E-A8CB-4E92C946DDD1}" type="slidenum">
              <a:rPr lang="en-US"/>
              <a:pPr>
                <a:defRPr/>
              </a:pPr>
              <a:t>‹#›</a:t>
            </a:fld>
            <a:endParaRPr lang="en-US"/>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85A292-DF3C-4D1A-B9B5-D0CE8B555091}" type="slidenum">
              <a:rPr lang="en-US"/>
              <a:pPr>
                <a:defRPr/>
              </a:pPr>
              <a:t>‹#›</a:t>
            </a:fld>
            <a:endParaRPr 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7CCBB2-2EEB-49F8-9B7A-77B6DAF6B6B0}" type="slidenum">
              <a:rPr lang="en-US"/>
              <a:pPr>
                <a:defRPr/>
              </a:pPr>
              <a:t>‹#›</a:t>
            </a:fld>
            <a:endParaRPr lang="en-US"/>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D4AC62-3A0B-4D74-8D52-4F9590BE97F6}" type="slidenum">
              <a:rPr lang="en-US"/>
              <a:pPr>
                <a:defRPr/>
              </a:pPr>
              <a:t>‹#›</a:t>
            </a:fld>
            <a:endParaRPr lang="en-US"/>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940008F-07EF-4D7A-825A-3E38B660F9CC}" type="slidenum">
              <a:rPr lang="en-US"/>
              <a:pPr>
                <a:defRPr/>
              </a:pPr>
              <a:t>‹#›</a:t>
            </a:fld>
            <a:endParaRPr lang="en-US"/>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627E21F-C43C-4DD1-87CF-641CDB23E281}" type="slidenum">
              <a:rPr lang="en-US"/>
              <a:pPr>
                <a:defRPr/>
              </a:pPr>
              <a:t>‹#›</a:t>
            </a:fld>
            <a:endParaRPr lang="en-US"/>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1CFE6D8-B8AA-4242-AA6D-8156DB36E376}" type="slidenum">
              <a:rPr lang="en-US"/>
              <a:pPr>
                <a:defRPr/>
              </a:pPr>
              <a:t>‹#›</a:t>
            </a:fld>
            <a:endParaRPr lang="en-US"/>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D44F805-AD42-4B68-9578-40C2BB15F6C0}" type="slidenum">
              <a:rPr lang="en-US"/>
              <a:pPr>
                <a:defRPr/>
              </a:pPr>
              <a:t>‹#›</a:t>
            </a:fld>
            <a:endParaRPr lang="en-US"/>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167E46-15D7-4E6F-8F5C-2A96C3D27FDE}" type="slidenum">
              <a:rPr lang="en-US"/>
              <a:pPr>
                <a:defRPr/>
              </a:pPr>
              <a:t>‹#›</a:t>
            </a:fld>
            <a:endParaRPr lang="en-US"/>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43512B1-4F01-4703-9377-8D3174FC0368}" type="slidenum">
              <a:rPr lang="en-US"/>
              <a:pPr>
                <a:defRPr/>
              </a:pPr>
              <a:t>‹#›</a:t>
            </a:fld>
            <a:endParaRPr lang="en-US"/>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E39807-BFAD-4689-8BDB-5E5D660053F3}"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C03159-499D-42C2-9BEE-4D2FB5CA2AA7}"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67500" y="152400"/>
            <a:ext cx="2095500" cy="61722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81000" y="152400"/>
            <a:ext cx="6134100" cy="61722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46A3EB2-81F2-4C0D-B6A4-4BE718B77024}"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183FEB-E13D-4455-BEB5-D991E64BFA8F}"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FAB9703-9F4E-41B3-A2F3-7CEDE48582E3}"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FA41F9-9ADB-489B-8908-82085239D26D}"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81000" y="1600200"/>
            <a:ext cx="411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114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59B02D1-11B6-4F88-AE89-2BFB036F8376}"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93194FA-B336-4055-AA5C-F5C096B9709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0B9263C-8EB4-496D-A41D-16706A74424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447800"/>
            <a:ext cx="3962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0981BC-09BA-4EB9-B401-85BD0D311A81}"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D17C9AA-D5A0-45B8-8EBA-0D38C872BCD1}"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A9CF5E2-E20E-44AF-BEC9-2689A2B8FCD1}"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E8FB61A-9E04-4676-A469-CBDA4AA549F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301D16-9940-4F7E-A189-0DCB57EA0CB6}"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67500" y="152400"/>
            <a:ext cx="2095500" cy="61722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81000" y="152400"/>
            <a:ext cx="6134100" cy="61722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C329612-F5C9-403F-BAAB-B88BFFC247F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1066800" y="152400"/>
            <a:ext cx="7086600" cy="1143000"/>
          </a:xfrm>
        </p:spPr>
        <p:txBody>
          <a:bodyPr/>
          <a:lstStyle>
            <a:lvl1pPr>
              <a:defRPr/>
            </a:lvl1pPr>
          </a:lstStyle>
          <a:p>
            <a:r>
              <a:rPr lang="en-US"/>
              <a:t>Haga clic para cambiar el estilo de título	</a:t>
            </a:r>
          </a:p>
        </p:txBody>
      </p:sp>
      <p:sp>
        <p:nvSpPr>
          <p:cNvPr id="38915" name="Rectangle 3"/>
          <p:cNvSpPr>
            <a:spLocks noGrp="1" noChangeArrowheads="1"/>
          </p:cNvSpPr>
          <p:nvPr>
            <p:ph type="subTitle" idx="1"/>
          </p:nvPr>
        </p:nvSpPr>
        <p:spPr>
          <a:xfrm>
            <a:off x="1676400" y="1295400"/>
            <a:ext cx="5867400" cy="457200"/>
          </a:xfrm>
        </p:spPr>
        <p:txBody>
          <a:bodyPr/>
          <a:lstStyle>
            <a:lvl1pPr marL="0" indent="0" algn="ctr">
              <a:buFontTx/>
              <a:buNone/>
              <a:defRPr sz="2400"/>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553200"/>
            <a:ext cx="2133600" cy="244475"/>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553200"/>
            <a:ext cx="2895600" cy="244475"/>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553200"/>
            <a:ext cx="2133600" cy="244475"/>
          </a:xfrm>
        </p:spPr>
        <p:txBody>
          <a:bodyPr/>
          <a:lstStyle>
            <a:lvl1pPr>
              <a:defRPr/>
            </a:lvl1pPr>
          </a:lstStyle>
          <a:p>
            <a:pPr>
              <a:defRPr/>
            </a:pPr>
            <a:fld id="{8F6B1D1D-0F99-444D-AAF8-917069AC4F50}"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E57D20-C4A5-4C9D-9B77-C59C5A417269}"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0C8E6D8-1151-4A0C-A097-29D4EA4DC2DD}"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533400" y="1524000"/>
            <a:ext cx="40005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86300" y="1524000"/>
            <a:ext cx="40005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20CDD6D-FF6D-444E-AAA3-FDB230E6E1EE}"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6B75B7D-6941-4ADB-A51C-D85362AD202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C5F5917-7AD3-472B-934D-5931AF529B0F}"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79C191D-DBC0-4053-9F24-D0B7291AF577}"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5B23352-DF28-4FE1-A48E-D8E1773C9EEC}"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0F935E-EE45-4D67-A380-5907D8DBBD4E}"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0FC9BE1-9C03-43BD-BBF4-83BFB4D096C7}"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A6F3433-4A17-4615-9F08-BD484E86BC30}"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8450" y="228600"/>
            <a:ext cx="2038350" cy="54864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533400" y="228600"/>
            <a:ext cx="5962650" cy="54864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E55710-18D3-48DF-BD0A-A189E622AB50}"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1066800" y="5181600"/>
            <a:ext cx="7239000" cy="914400"/>
          </a:xfrm>
        </p:spPr>
        <p:txBody>
          <a:bodyPr/>
          <a:lstStyle>
            <a:lvl1pPr algn="r">
              <a:defRPr>
                <a:effectLst>
                  <a:outerShdw blurRad="38100" dist="38100" dir="2700000" algn="tl">
                    <a:srgbClr val="000000"/>
                  </a:outerShdw>
                </a:effectLst>
              </a:defRPr>
            </a:lvl1pPr>
          </a:lstStyle>
          <a:p>
            <a:r>
              <a:rPr lang="en-US"/>
              <a:t>Haga clic para cambiar el estilo de título	</a:t>
            </a:r>
          </a:p>
        </p:txBody>
      </p:sp>
      <p:sp>
        <p:nvSpPr>
          <p:cNvPr id="41987" name="Rectangle 3"/>
          <p:cNvSpPr>
            <a:spLocks noGrp="1" noChangeArrowheads="1"/>
          </p:cNvSpPr>
          <p:nvPr>
            <p:ph type="subTitle" idx="1"/>
          </p:nvPr>
        </p:nvSpPr>
        <p:spPr>
          <a:xfrm>
            <a:off x="1752600" y="5943600"/>
            <a:ext cx="6553200" cy="609600"/>
          </a:xfrm>
        </p:spPr>
        <p:txBody>
          <a:bodyPr/>
          <a:lstStyle>
            <a:lvl1pPr marL="0" indent="0" algn="r">
              <a:buFontTx/>
              <a:buNone/>
              <a:defRPr>
                <a:effectLst>
                  <a:outerShdw blurRad="38100" dist="38100" dir="2700000" algn="tl">
                    <a:srgbClr val="000000"/>
                  </a:outerShdw>
                </a:effectLst>
              </a:defRPr>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537325"/>
            <a:ext cx="2133600" cy="244475"/>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537325"/>
            <a:ext cx="2895600" cy="244475"/>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537325"/>
            <a:ext cx="2133600" cy="244475"/>
          </a:xfrm>
        </p:spPr>
        <p:txBody>
          <a:bodyPr/>
          <a:lstStyle>
            <a:lvl1pPr>
              <a:defRPr/>
            </a:lvl1pPr>
          </a:lstStyle>
          <a:p>
            <a:pPr>
              <a:defRPr/>
            </a:pPr>
            <a:fld id="{AD2BF4A5-6FFB-4EDA-B4D1-566B9509D344}"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FDF311-3E4B-45DD-9697-B65C8E7C8CFD}"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1C24D3-ADB4-4310-B085-C7EACFE28A55}"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524000"/>
            <a:ext cx="38481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457700" y="1524000"/>
            <a:ext cx="3848100" cy="4602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7C74C70-B3B0-40E8-9516-72A948568C5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1359E07-D6BB-4352-95AE-7BBF7E57430F}"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159175B-EB5B-4DE2-930F-C91B91CA4467}"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72D9F8-9C85-4B0A-B2AD-91DD2E8F5C42}"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C0FDDAA-1F95-4A2D-A730-F292DF2C856F}"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8BBEBEF-E087-4CF2-80CE-D22C1069060B}" type="slidenum">
              <a:rPr lang="en-US"/>
              <a:pPr>
                <a:defRPr/>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2AFCB-5020-48B8-97D2-8682E64B7F76}"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11D8CE-83CF-4276-93F8-AFA953D141F7}"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343650" y="274638"/>
            <a:ext cx="1962150" cy="58515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573405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6D711F-030B-4E77-A1CC-ACC1F5E98142}"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2A22070-36CF-4307-80C7-CB812968AA95}"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67C486-0D6F-446C-9B28-067610EE789F}"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90E36E-A9B6-4FDE-8F83-4C806A167B2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61A3D1C-F767-4EDF-B935-770EC8531624}"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81000" y="14478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4478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E0C8EB-E6E6-4CE4-84C3-A616858FD8FD}"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6E6E1D4-B167-46FB-A712-C9468848F4FE}"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386712D-0A91-43DB-855F-B197A4FFD035}"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1D5EE34-7D82-4809-ADF4-C1DEB948E22D}"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0DFD4B2-3608-48C3-AFC3-122FB0685AA8}" type="slidenum">
              <a:rPr lang="en-US"/>
              <a:pPr>
                <a:defRPr/>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4D0BC8B-1EC4-4EAF-BD2D-EAAF20586FF1}" type="slidenum">
              <a:rPr lang="en-US"/>
              <a:pPr>
                <a:defRPr/>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62D094-3299-4E25-9539-B31D9B10276D}" type="slidenum">
              <a:rPr lang="en-US"/>
              <a:pPr>
                <a:defRPr/>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67500" y="152400"/>
            <a:ext cx="209550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81000" y="152400"/>
            <a:ext cx="613410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5EEE81-8A81-4A42-A95C-730C37B5AF24}" type="slidenum">
              <a:rPr lang="en-US"/>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8C37A5-2935-4C5F-8936-888BE0837E94}" type="slidenum">
              <a:rPr lang="en-US"/>
              <a:pPr>
                <a:defRPr/>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67FF7E-D916-4C4B-B1E5-15A14629AA8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B89BE1D-72C2-4942-81B4-65DD018954C5}"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B74037-3830-4886-B923-0DD769DC691E}" type="slidenum">
              <a:rPr lang="en-US"/>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381000" y="14478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447800"/>
            <a:ext cx="4114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6874AC5-CCB4-4984-A8D7-540F822B0038}" type="slidenum">
              <a:rPr lang="en-US"/>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AA58AC-79E1-4358-8BE1-96E519D2B149}" type="slidenum">
              <a:rPr lang="en-US"/>
              <a:pPr>
                <a:defRPr/>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6A0597D-D9A4-4D42-9DDD-51F6D0CB6B21}" type="slidenum">
              <a:rPr lang="en-US"/>
              <a:pPr>
                <a:defRPr/>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D901203-6137-4A40-BC1C-ED16447254D8}" type="slidenum">
              <a:rPr lang="en-US"/>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1734A3-939B-41DA-AF18-6A18A7DC2A92}" type="slidenum">
              <a:rPr lang="en-US"/>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7DCAE2D-D928-4D2D-8FE5-6BB5BB043D2B}" type="slidenum">
              <a:rPr lang="en-US"/>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F432DD-6328-4682-B538-786AA0224B75}" type="slidenum">
              <a:rPr lang="en-US"/>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67500" y="152400"/>
            <a:ext cx="2095500" cy="59436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381000" y="152400"/>
            <a:ext cx="6134100" cy="59436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668AB2A-8DA7-4307-9FE1-ACA2A0109FCE}" type="slidenum">
              <a:rPr lang="en-US"/>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ctrTitle"/>
          </p:nvPr>
        </p:nvSpPr>
        <p:spPr>
          <a:xfrm>
            <a:off x="1066800" y="5105400"/>
            <a:ext cx="7010400" cy="917575"/>
          </a:xfrm>
        </p:spPr>
        <p:txBody>
          <a:bodyPr/>
          <a:lstStyle>
            <a:lvl1pPr algn="ctr">
              <a:defRPr>
                <a:solidFill>
                  <a:schemeClr val="tx2"/>
                </a:solidFill>
                <a:effectLst>
                  <a:outerShdw blurRad="38100" dist="38100" dir="2700000" algn="tl">
                    <a:srgbClr val="FFFFFF"/>
                  </a:outerShdw>
                </a:effectLst>
              </a:defRPr>
            </a:lvl1pPr>
          </a:lstStyle>
          <a:p>
            <a:r>
              <a:rPr lang="en-US"/>
              <a:t>Haga clic para cambiar el estilo de título	</a:t>
            </a:r>
          </a:p>
        </p:txBody>
      </p:sp>
      <p:sp>
        <p:nvSpPr>
          <p:cNvPr id="72707" name="Rectangle 3"/>
          <p:cNvSpPr>
            <a:spLocks noGrp="1" noChangeArrowheads="1"/>
          </p:cNvSpPr>
          <p:nvPr>
            <p:ph type="subTitle" idx="1"/>
          </p:nvPr>
        </p:nvSpPr>
        <p:spPr>
          <a:xfrm>
            <a:off x="1371600" y="5943600"/>
            <a:ext cx="6400800" cy="533400"/>
          </a:xfrm>
        </p:spPr>
        <p:txBody>
          <a:bodyPr/>
          <a:lstStyle>
            <a:lvl1pPr marL="0" indent="0" algn="ctr">
              <a:buFontTx/>
              <a:buNone/>
              <a:defRPr sz="2800">
                <a:solidFill>
                  <a:schemeClr val="tx1"/>
                </a:solidFill>
                <a:effectLst>
                  <a:outerShdw blurRad="38100" dist="38100" dir="2700000" algn="tl">
                    <a:srgbClr val="FFFFFF"/>
                  </a:outerShdw>
                </a:effectLst>
              </a:defRPr>
            </a:lvl1pPr>
          </a:lstStyle>
          <a:p>
            <a:r>
              <a:rPr lang="en-US"/>
              <a:t>Haga clic para modificar el estilo de subtítulo del patrón</a:t>
            </a:r>
          </a:p>
        </p:txBody>
      </p:sp>
      <p:sp>
        <p:nvSpPr>
          <p:cNvPr id="4" name="Rectangle 4"/>
          <p:cNvSpPr>
            <a:spLocks noGrp="1" noChangeArrowheads="1"/>
          </p:cNvSpPr>
          <p:nvPr>
            <p:ph type="dt" sz="half" idx="10"/>
          </p:nvPr>
        </p:nvSpPr>
        <p:spPr>
          <a:xfrm>
            <a:off x="457200" y="6477000"/>
            <a:ext cx="2133600" cy="3048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477000"/>
            <a:ext cx="2895600" cy="3048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477000"/>
            <a:ext cx="2133600" cy="304800"/>
          </a:xfrm>
        </p:spPr>
        <p:txBody>
          <a:bodyPr/>
          <a:lstStyle>
            <a:lvl1pPr>
              <a:defRPr/>
            </a:lvl1pPr>
          </a:lstStyle>
          <a:p>
            <a:pPr>
              <a:defRPr/>
            </a:pPr>
            <a:fld id="{73B16BC8-5FA8-4852-914B-05463704419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3A04296-D3C5-431A-976F-471B38B5E679}" type="slidenum">
              <a:rPr lang="en-US"/>
              <a:pPr>
                <a:defRPr/>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9D4499-FAF5-451D-938B-F4C8A694F637}" type="slidenum">
              <a:rPr lang="en-US"/>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9EDAD0-9F61-467B-BF31-6D5B3D0A9607}"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524000"/>
            <a:ext cx="3505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114800" y="1524000"/>
            <a:ext cx="3505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115DD21-7EBF-4304-A5E4-19F84138BA07}" type="slidenum">
              <a:rPr lang="en-US"/>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C74FCEC-5663-45CE-A74D-56852CD10107}" type="slidenum">
              <a:rPr lang="en-US"/>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3757A7C-01D2-4076-84AB-6BFF2361B3AD}"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6441BC4-A98A-431E-9F82-BF821D94D9C3}" type="slidenum">
              <a:rPr lang="en-US"/>
              <a:pPr>
                <a:defRPr/>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D15592-B2CB-4F3E-8CAB-5C291DA57FA8}" type="slidenum">
              <a:rPr lang="en-US"/>
              <a:pPr>
                <a:defRPr/>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D9EC01-DD94-40EE-A4D8-74676003E922}" type="slidenum">
              <a:rPr lang="en-US"/>
              <a:pPr>
                <a:defRPr/>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41DB93-7239-447C-8724-F5F37524DEBE}" type="slidenum">
              <a:rPr lang="en-US"/>
              <a:pPr>
                <a:defRPr/>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5829300" y="76200"/>
            <a:ext cx="1790700" cy="61722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76200"/>
            <a:ext cx="5219700" cy="61722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2BC48A-CA90-459E-88B1-EB8DF621E3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4.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5.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6.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8.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20.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21.jpe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image" Target="../media/image22.jpeg"/><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image" Target="../media/image24.jpeg"/><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image" Target="../media/image26.jpeg"/><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image" Target="../media/image27.jpeg"/><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13" Type="http://schemas.openxmlformats.org/officeDocument/2006/relationships/image" Target="../media/image28.jpeg"/><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13" Type="http://schemas.openxmlformats.org/officeDocument/2006/relationships/image" Target="../media/image30.jpeg"/><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image" Target="../media/image31.jpeg"/><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13" Type="http://schemas.openxmlformats.org/officeDocument/2006/relationships/image" Target="../media/image32.jpeg"/><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image" Target="../media/image34.jpeg"/><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image" Target="../media/image35.jpeg"/><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image" Target="../media/image36.jpeg"/><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13" Type="http://schemas.openxmlformats.org/officeDocument/2006/relationships/image" Target="../media/image38.jpeg"/><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image" Target="../media/image39.jpeg"/><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image" Target="../media/image40.jpeg"/><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9.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0.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1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533400" y="1447800"/>
            <a:ext cx="8077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533400" y="6477000"/>
            <a:ext cx="21336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124200" y="6477000"/>
            <a:ext cx="28956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553200" y="6477000"/>
            <a:ext cx="21336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C3096E2F-166B-4246-87BF-0A0C2FD8B884}"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70" r:id="rId1"/>
    <p:sldLayoutId id="2147483769" r:id="rId2"/>
    <p:sldLayoutId id="2147483768" r:id="rId3"/>
    <p:sldLayoutId id="2147483767" r:id="rId4"/>
    <p:sldLayoutId id="2147483766" r:id="rId5"/>
    <p:sldLayoutId id="2147483765" r:id="rId6"/>
    <p:sldLayoutId id="2147483764" r:id="rId7"/>
    <p:sldLayoutId id="2147483763" r:id="rId8"/>
    <p:sldLayoutId id="2147483762" r:id="rId9"/>
    <p:sldLayoutId id="2147483761" r:id="rId10"/>
    <p:sldLayoutId id="2147483760"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bwMode="auto">
          <a:xfrm>
            <a:off x="533400" y="152400"/>
            <a:ext cx="8305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11619" name="Rectangle 3"/>
          <p:cNvSpPr>
            <a:spLocks noGrp="1" noChangeArrowheads="1"/>
          </p:cNvSpPr>
          <p:nvPr>
            <p:ph type="body" idx="1"/>
          </p:nvPr>
        </p:nvSpPr>
        <p:spPr bwMode="auto">
          <a:xfrm>
            <a:off x="533400" y="1447800"/>
            <a:ext cx="82296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381000" y="6324600"/>
            <a:ext cx="25908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chemeClr val="tx1"/>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276600" y="6324600"/>
            <a:ext cx="27432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chemeClr val="tx1"/>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400800" y="6324600"/>
            <a:ext cx="22098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CC86DFF4-4D2A-4F89-B9F3-77F89DA771B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66" r:id="rId1"/>
    <p:sldLayoutId id="2147483865" r:id="rId2"/>
    <p:sldLayoutId id="2147483864" r:id="rId3"/>
    <p:sldLayoutId id="2147483863" r:id="rId4"/>
    <p:sldLayoutId id="2147483862" r:id="rId5"/>
    <p:sldLayoutId id="2147483861" r:id="rId6"/>
    <p:sldLayoutId id="2147483860" r:id="rId7"/>
    <p:sldLayoutId id="2147483859" r:id="rId8"/>
    <p:sldLayoutId id="2147483858" r:id="rId9"/>
    <p:sldLayoutId id="2147483857" r:id="rId10"/>
    <p:sldLayoutId id="2147483856"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bwMode="auto">
          <a:xfrm>
            <a:off x="533400" y="152400"/>
            <a:ext cx="8305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23907" name="Rectangle 3"/>
          <p:cNvSpPr>
            <a:spLocks noGrp="1" noChangeArrowheads="1"/>
          </p:cNvSpPr>
          <p:nvPr>
            <p:ph type="body" idx="1"/>
          </p:nvPr>
        </p:nvSpPr>
        <p:spPr bwMode="auto">
          <a:xfrm>
            <a:off x="533400" y="1447800"/>
            <a:ext cx="82296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533400" y="624840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962400" y="6248400"/>
            <a:ext cx="2667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7010400" y="6248400"/>
            <a:ext cx="1752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C438AC9D-B299-4BCA-8DAB-711932DADBB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77" r:id="rId1"/>
    <p:sldLayoutId id="2147483876" r:id="rId2"/>
    <p:sldLayoutId id="2147483875" r:id="rId3"/>
    <p:sldLayoutId id="2147483874" r:id="rId4"/>
    <p:sldLayoutId id="2147483873" r:id="rId5"/>
    <p:sldLayoutId id="2147483872" r:id="rId6"/>
    <p:sldLayoutId id="2147483871" r:id="rId7"/>
    <p:sldLayoutId id="2147483870" r:id="rId8"/>
    <p:sldLayoutId id="2147483869" r:id="rId9"/>
    <p:sldLayoutId id="2147483868" r:id="rId10"/>
    <p:sldLayoutId id="2147483867"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bwMode="auto">
          <a:xfrm>
            <a:off x="381000" y="76200"/>
            <a:ext cx="75438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36195" name="Rectangle 3"/>
          <p:cNvSpPr>
            <a:spLocks noGrp="1" noChangeArrowheads="1"/>
          </p:cNvSpPr>
          <p:nvPr>
            <p:ph type="body" idx="1"/>
          </p:nvPr>
        </p:nvSpPr>
        <p:spPr bwMode="auto">
          <a:xfrm>
            <a:off x="381000" y="16002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98308" name="Rectangle 4"/>
          <p:cNvSpPr>
            <a:spLocks noGrp="1" noChangeArrowheads="1"/>
          </p:cNvSpPr>
          <p:nvPr>
            <p:ph type="dt" sz="half" idx="2"/>
          </p:nvPr>
        </p:nvSpPr>
        <p:spPr bwMode="auto">
          <a:xfrm>
            <a:off x="381000" y="64008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effectLst/>
                <a:latin typeface="Arial" pitchFamily="-106" charset="0"/>
              </a:defRPr>
            </a:lvl1pPr>
          </a:lstStyle>
          <a:p>
            <a:pPr>
              <a:defRPr/>
            </a:pPr>
            <a:endParaRPr lang="en-US"/>
          </a:p>
        </p:txBody>
      </p:sp>
      <p:sp>
        <p:nvSpPr>
          <p:cNvPr id="98309" name="Rectangle 5"/>
          <p:cNvSpPr>
            <a:spLocks noGrp="1" noChangeArrowheads="1"/>
          </p:cNvSpPr>
          <p:nvPr>
            <p:ph type="ftr" sz="quarter" idx="3"/>
          </p:nvPr>
        </p:nvSpPr>
        <p:spPr bwMode="auto">
          <a:xfrm>
            <a:off x="3124200" y="64008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Arial" pitchFamily="-106" charset="0"/>
              </a:defRPr>
            </a:lvl1pPr>
          </a:lstStyle>
          <a:p>
            <a:pPr>
              <a:defRPr/>
            </a:pPr>
            <a:endParaRPr lang="en-US"/>
          </a:p>
        </p:txBody>
      </p:sp>
      <p:sp>
        <p:nvSpPr>
          <p:cNvPr id="98310" name="Rectangle 6"/>
          <p:cNvSpPr>
            <a:spLocks noGrp="1" noChangeArrowheads="1"/>
          </p:cNvSpPr>
          <p:nvPr>
            <p:ph type="sldNum" sz="quarter" idx="4"/>
          </p:nvPr>
        </p:nvSpPr>
        <p:spPr bwMode="auto">
          <a:xfrm>
            <a:off x="6705600" y="6400800"/>
            <a:ext cx="2057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FDBC56B7-A43B-489A-9077-CDD0F56CC05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71" r:id="rId1"/>
    <p:sldLayoutId id="2147483887" r:id="rId2"/>
    <p:sldLayoutId id="2147483886" r:id="rId3"/>
    <p:sldLayoutId id="2147483885" r:id="rId4"/>
    <p:sldLayoutId id="2147483884" r:id="rId5"/>
    <p:sldLayoutId id="2147483883" r:id="rId6"/>
    <p:sldLayoutId id="2147483882" r:id="rId7"/>
    <p:sldLayoutId id="2147483881" r:id="rId8"/>
    <p:sldLayoutId id="2147483880" r:id="rId9"/>
    <p:sldLayoutId id="2147483879" r:id="rId10"/>
    <p:sldLayoutId id="2147483878"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fontAlgn="base">
        <a:spcBef>
          <a:spcPct val="0"/>
        </a:spcBef>
        <a:spcAft>
          <a:spcPct val="0"/>
        </a:spcAft>
        <a:defRPr sz="4400" b="1">
          <a:solidFill>
            <a:schemeClr val="tx2"/>
          </a:solidFill>
          <a:latin typeface="Arial" pitchFamily="-106" charset="0"/>
        </a:defRPr>
      </a:lvl6pPr>
      <a:lvl7pPr marL="914400" algn="l" rtl="0" fontAlgn="base">
        <a:spcBef>
          <a:spcPct val="0"/>
        </a:spcBef>
        <a:spcAft>
          <a:spcPct val="0"/>
        </a:spcAft>
        <a:defRPr sz="4400" b="1">
          <a:solidFill>
            <a:schemeClr val="tx2"/>
          </a:solidFill>
          <a:latin typeface="Arial" pitchFamily="-106" charset="0"/>
        </a:defRPr>
      </a:lvl7pPr>
      <a:lvl8pPr marL="1371600" algn="l" rtl="0" fontAlgn="base">
        <a:spcBef>
          <a:spcPct val="0"/>
        </a:spcBef>
        <a:spcAft>
          <a:spcPct val="0"/>
        </a:spcAft>
        <a:defRPr sz="4400" b="1">
          <a:solidFill>
            <a:schemeClr val="tx2"/>
          </a:solidFill>
          <a:latin typeface="Arial" pitchFamily="-106" charset="0"/>
        </a:defRPr>
      </a:lvl8pPr>
      <a:lvl9pPr marL="1828800" algn="l" rtl="0" fontAlgn="base">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rgbClr val="FFFFFF"/>
          </a:solidFill>
          <a:latin typeface="+mn-lt"/>
          <a:ea typeface="ＭＳ Ｐゴシック" pitchFamily="-106" charset="-128"/>
        </a:defRPr>
      </a:lvl6pPr>
      <a:lvl7pPr marL="2971800" indent="-228600" algn="l" rtl="0" fontAlgn="base">
        <a:spcBef>
          <a:spcPct val="20000"/>
        </a:spcBef>
        <a:spcAft>
          <a:spcPct val="0"/>
        </a:spcAft>
        <a:buChar char="»"/>
        <a:defRPr sz="2000">
          <a:solidFill>
            <a:srgbClr val="FFFFFF"/>
          </a:solidFill>
          <a:latin typeface="+mn-lt"/>
          <a:ea typeface="ＭＳ Ｐゴシック" pitchFamily="-106" charset="-128"/>
        </a:defRPr>
      </a:lvl7pPr>
      <a:lvl8pPr marL="3429000" indent="-228600" algn="l" rtl="0" fontAlgn="base">
        <a:spcBef>
          <a:spcPct val="20000"/>
        </a:spcBef>
        <a:spcAft>
          <a:spcPct val="0"/>
        </a:spcAft>
        <a:buChar char="»"/>
        <a:defRPr sz="2000">
          <a:solidFill>
            <a:srgbClr val="FFFFFF"/>
          </a:solidFill>
          <a:latin typeface="+mn-lt"/>
          <a:ea typeface="ＭＳ Ｐゴシック" pitchFamily="-106" charset="-128"/>
        </a:defRPr>
      </a:lvl8pPr>
      <a:lvl9pPr marL="3886200" indent="-228600" algn="l" rtl="0" fontAlgn="base">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bwMode="auto">
          <a:xfrm>
            <a:off x="457200" y="322263"/>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4848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228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1228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1228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A70092EE-0C39-4AF1-8310-9552F4EE94E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72" r:id="rId1"/>
    <p:sldLayoutId id="2147483897" r:id="rId2"/>
    <p:sldLayoutId id="2147483896" r:id="rId3"/>
    <p:sldLayoutId id="2147483895" r:id="rId4"/>
    <p:sldLayoutId id="2147483894" r:id="rId5"/>
    <p:sldLayoutId id="2147483893" r:id="rId6"/>
    <p:sldLayoutId id="2147483892" r:id="rId7"/>
    <p:sldLayoutId id="2147483891" r:id="rId8"/>
    <p:sldLayoutId id="2147483890" r:id="rId9"/>
    <p:sldLayoutId id="2147483889" r:id="rId10"/>
    <p:sldLayoutId id="2147483888" r:id="rId11"/>
  </p:sldLayoutIdLst>
  <p:txStyles>
    <p:titleStyle>
      <a:lvl1pPr algn="ctr" rtl="0" eaLnBrk="0" fontAlgn="base" hangingPunct="0">
        <a:spcBef>
          <a:spcPct val="0"/>
        </a:spcBef>
        <a:spcAft>
          <a:spcPct val="0"/>
        </a:spcAft>
        <a:defRPr sz="4200">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200">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200">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200">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200">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200">
          <a:solidFill>
            <a:schemeClr val="tx2"/>
          </a:solidFill>
          <a:latin typeface="Arial" pitchFamily="-106" charset="0"/>
        </a:defRPr>
      </a:lvl6pPr>
      <a:lvl7pPr marL="914400" algn="ctr" rtl="0" fontAlgn="base">
        <a:spcBef>
          <a:spcPct val="0"/>
        </a:spcBef>
        <a:spcAft>
          <a:spcPct val="0"/>
        </a:spcAft>
        <a:defRPr sz="4200">
          <a:solidFill>
            <a:schemeClr val="tx2"/>
          </a:solidFill>
          <a:latin typeface="Arial" pitchFamily="-106" charset="0"/>
        </a:defRPr>
      </a:lvl7pPr>
      <a:lvl8pPr marL="1371600" algn="ctr" rtl="0" fontAlgn="base">
        <a:spcBef>
          <a:spcPct val="0"/>
        </a:spcBef>
        <a:spcAft>
          <a:spcPct val="0"/>
        </a:spcAft>
        <a:defRPr sz="4200">
          <a:solidFill>
            <a:schemeClr val="tx2"/>
          </a:solidFill>
          <a:latin typeface="Arial" pitchFamily="-106" charset="0"/>
        </a:defRPr>
      </a:lvl8pPr>
      <a:lvl9pPr marL="1828800" algn="ctr" rtl="0" fontAlgn="base">
        <a:spcBef>
          <a:spcPct val="0"/>
        </a:spcBef>
        <a:spcAft>
          <a:spcPct val="0"/>
        </a:spcAft>
        <a:defRPr sz="4200">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427038"/>
            <a:ext cx="8229600" cy="1041400"/>
          </a:xfrm>
          <a:prstGeom prst="rect">
            <a:avLst/>
          </a:prstGeom>
          <a:noFill/>
          <a:ln w="9525">
            <a:noFill/>
            <a:miter lim="800000"/>
            <a:headEnd/>
            <a:tailEnd/>
          </a:ln>
          <a:effectLst>
            <a:outerShdw blurRad="63500" dist="38099" dir="2700000" algn="ctr" rotWithShape="0">
              <a:srgbClr val="000000">
                <a:alpha val="74998"/>
              </a:srgbClr>
            </a:outerShdw>
          </a:effectLst>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1607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000000"/>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692F01D7-141A-4BED-A675-F506890041EA}"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908" r:id="rId1"/>
    <p:sldLayoutId id="2147483907" r:id="rId2"/>
    <p:sldLayoutId id="2147483906" r:id="rId3"/>
    <p:sldLayoutId id="2147483905" r:id="rId4"/>
    <p:sldLayoutId id="2147483904" r:id="rId5"/>
    <p:sldLayoutId id="2147483903" r:id="rId6"/>
    <p:sldLayoutId id="2147483902" r:id="rId7"/>
    <p:sldLayoutId id="2147483901" r:id="rId8"/>
    <p:sldLayoutId id="2147483900" r:id="rId9"/>
    <p:sldLayoutId id="2147483899" r:id="rId10"/>
    <p:sldLayoutId id="2147483898" r:id="rId11"/>
  </p:sldLayoutIdLst>
  <p:txStyles>
    <p:titleStyle>
      <a:lvl1pPr algn="ctr" rtl="0" eaLnBrk="0" fontAlgn="base" hangingPunct="0">
        <a:spcBef>
          <a:spcPct val="0"/>
        </a:spcBef>
        <a:spcAft>
          <a:spcPct val="0"/>
        </a:spcAft>
        <a:defRPr sz="42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200" b="1">
          <a:solidFill>
            <a:schemeClr val="tx2"/>
          </a:solidFill>
          <a:latin typeface="Arial" pitchFamily="-106" charset="0"/>
        </a:defRPr>
      </a:lvl6pPr>
      <a:lvl7pPr marL="914400" algn="ctr" rtl="0" eaLnBrk="0" fontAlgn="base" hangingPunct="0">
        <a:spcBef>
          <a:spcPct val="0"/>
        </a:spcBef>
        <a:spcAft>
          <a:spcPct val="0"/>
        </a:spcAft>
        <a:defRPr sz="4200" b="1">
          <a:solidFill>
            <a:schemeClr val="tx2"/>
          </a:solidFill>
          <a:latin typeface="Arial" pitchFamily="-106" charset="0"/>
        </a:defRPr>
      </a:lvl7pPr>
      <a:lvl8pPr marL="1371600" algn="ctr" rtl="0" eaLnBrk="0" fontAlgn="base" hangingPunct="0">
        <a:spcBef>
          <a:spcPct val="0"/>
        </a:spcBef>
        <a:spcAft>
          <a:spcPct val="0"/>
        </a:spcAft>
        <a:defRPr sz="4200" b="1">
          <a:solidFill>
            <a:schemeClr val="tx2"/>
          </a:solidFill>
          <a:latin typeface="Arial" pitchFamily="-106" charset="0"/>
        </a:defRPr>
      </a:lvl8pPr>
      <a:lvl9pPr marL="1828800" algn="ctr" rtl="0" eaLnBrk="0" fontAlgn="base" hangingPunct="0">
        <a:spcBef>
          <a:spcPct val="0"/>
        </a:spcBef>
        <a:spcAft>
          <a:spcPct val="0"/>
        </a:spcAft>
        <a:defRPr sz="42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427038"/>
            <a:ext cx="8229600" cy="1041400"/>
          </a:xfrm>
          <a:prstGeom prst="rect">
            <a:avLst/>
          </a:prstGeom>
          <a:noFill/>
          <a:ln w="9525">
            <a:noFill/>
            <a:miter lim="800000"/>
            <a:headEnd/>
            <a:tailEnd/>
          </a:ln>
          <a:effectLst>
            <a:outerShdw blurRad="63500" dist="38099" dir="2700000" algn="ctr" rotWithShape="0">
              <a:srgbClr val="000000">
                <a:alpha val="74998"/>
              </a:srgbClr>
            </a:outerShdw>
          </a:effectLst>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17305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F0F12444-2FB4-45F0-9CDE-A4B11717436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919" r:id="rId1"/>
    <p:sldLayoutId id="2147483918" r:id="rId2"/>
    <p:sldLayoutId id="2147483917" r:id="rId3"/>
    <p:sldLayoutId id="2147483916" r:id="rId4"/>
    <p:sldLayoutId id="2147483915" r:id="rId5"/>
    <p:sldLayoutId id="2147483914" r:id="rId6"/>
    <p:sldLayoutId id="2147483913" r:id="rId7"/>
    <p:sldLayoutId id="2147483912" r:id="rId8"/>
    <p:sldLayoutId id="2147483911" r:id="rId9"/>
    <p:sldLayoutId id="2147483910" r:id="rId10"/>
    <p:sldLayoutId id="2147483909" r:id="rId11"/>
  </p:sldLayoutIdLst>
  <p:txStyles>
    <p:titleStyle>
      <a:lvl1pPr algn="ctr" rtl="0" eaLnBrk="0" fontAlgn="base" hangingPunct="0">
        <a:spcBef>
          <a:spcPct val="0"/>
        </a:spcBef>
        <a:spcAft>
          <a:spcPct val="0"/>
        </a:spcAft>
        <a:defRPr sz="42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2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200" b="1">
          <a:solidFill>
            <a:schemeClr val="tx2"/>
          </a:solidFill>
          <a:latin typeface="Arial" pitchFamily="-106" charset="0"/>
        </a:defRPr>
      </a:lvl6pPr>
      <a:lvl7pPr marL="914400" algn="ctr" rtl="0" eaLnBrk="0" fontAlgn="base" hangingPunct="0">
        <a:spcBef>
          <a:spcPct val="0"/>
        </a:spcBef>
        <a:spcAft>
          <a:spcPct val="0"/>
        </a:spcAft>
        <a:defRPr sz="4200" b="1">
          <a:solidFill>
            <a:schemeClr val="tx2"/>
          </a:solidFill>
          <a:latin typeface="Arial" pitchFamily="-106" charset="0"/>
        </a:defRPr>
      </a:lvl7pPr>
      <a:lvl8pPr marL="1371600" algn="ctr" rtl="0" eaLnBrk="0" fontAlgn="base" hangingPunct="0">
        <a:spcBef>
          <a:spcPct val="0"/>
        </a:spcBef>
        <a:spcAft>
          <a:spcPct val="0"/>
        </a:spcAft>
        <a:defRPr sz="4200" b="1">
          <a:solidFill>
            <a:schemeClr val="tx2"/>
          </a:solidFill>
          <a:latin typeface="Arial" pitchFamily="-106" charset="0"/>
        </a:defRPr>
      </a:lvl8pPr>
      <a:lvl9pPr marL="1828800" algn="ctr" rtl="0" eaLnBrk="0" fontAlgn="base" hangingPunct="0">
        <a:spcBef>
          <a:spcPct val="0"/>
        </a:spcBef>
        <a:spcAft>
          <a:spcPct val="0"/>
        </a:spcAft>
        <a:defRPr sz="42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bwMode="auto">
          <a:xfrm>
            <a:off x="457200" y="228600"/>
            <a:ext cx="82296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85347" name="Rectangle 3"/>
          <p:cNvSpPr>
            <a:spLocks noGrp="1" noChangeArrowheads="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34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effectLst/>
                <a:latin typeface="Arial" pitchFamily="-106" charset="0"/>
              </a:defRPr>
            </a:lvl1pPr>
          </a:lstStyle>
          <a:p>
            <a:pPr>
              <a:defRPr/>
            </a:pPr>
            <a:endParaRPr lang="en-US"/>
          </a:p>
        </p:txBody>
      </p:sp>
      <p:sp>
        <p:nvSpPr>
          <p:cNvPr id="134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Arial" pitchFamily="-106" charset="0"/>
              </a:defRPr>
            </a:lvl1pPr>
          </a:lstStyle>
          <a:p>
            <a:pPr>
              <a:defRPr/>
            </a:pPr>
            <a:endParaRPr lang="en-US"/>
          </a:p>
        </p:txBody>
      </p:sp>
      <p:sp>
        <p:nvSpPr>
          <p:cNvPr id="134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17D1D9BA-17D5-4034-B16A-8C439A20D3D4}"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73" r:id="rId1"/>
    <p:sldLayoutId id="2147483929" r:id="rId2"/>
    <p:sldLayoutId id="2147483928" r:id="rId3"/>
    <p:sldLayoutId id="2147483927" r:id="rId4"/>
    <p:sldLayoutId id="2147483926" r:id="rId5"/>
    <p:sldLayoutId id="2147483925" r:id="rId6"/>
    <p:sldLayoutId id="2147483924" r:id="rId7"/>
    <p:sldLayoutId id="2147483923" r:id="rId8"/>
    <p:sldLayoutId id="2147483922" r:id="rId9"/>
    <p:sldLayoutId id="2147483921" r:id="rId10"/>
    <p:sldLayoutId id="2147483920" r:id="rId11"/>
  </p:sldLayoutIdLst>
  <p:txStyles>
    <p:titleStyle>
      <a:lvl1pPr algn="ctr" rtl="0" eaLnBrk="0" fontAlgn="base" hangingPunct="0">
        <a:spcBef>
          <a:spcPct val="0"/>
        </a:spcBef>
        <a:spcAft>
          <a:spcPct val="0"/>
        </a:spcAft>
        <a:defRPr sz="4400" b="1">
          <a:solidFill>
            <a:srgbClr val="000000"/>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b="1">
          <a:solidFill>
            <a:srgbClr val="000000"/>
          </a:solidFill>
          <a:latin typeface="Arial" pitchFamily="-106" charset="0"/>
        </a:defRPr>
      </a:lvl6pPr>
      <a:lvl7pPr marL="914400" algn="ctr" rtl="0" fontAlgn="base">
        <a:spcBef>
          <a:spcPct val="0"/>
        </a:spcBef>
        <a:spcAft>
          <a:spcPct val="0"/>
        </a:spcAft>
        <a:defRPr sz="4400" b="1">
          <a:solidFill>
            <a:srgbClr val="000000"/>
          </a:solidFill>
          <a:latin typeface="Arial" pitchFamily="-106" charset="0"/>
        </a:defRPr>
      </a:lvl7pPr>
      <a:lvl8pPr marL="1371600" algn="ctr" rtl="0" fontAlgn="base">
        <a:spcBef>
          <a:spcPct val="0"/>
        </a:spcBef>
        <a:spcAft>
          <a:spcPct val="0"/>
        </a:spcAft>
        <a:defRPr sz="4400" b="1">
          <a:solidFill>
            <a:srgbClr val="000000"/>
          </a:solidFill>
          <a:latin typeface="Arial" pitchFamily="-106" charset="0"/>
        </a:defRPr>
      </a:lvl8pPr>
      <a:lvl9pPr marL="1828800" algn="ctr" rtl="0" fontAlgn="base">
        <a:spcBef>
          <a:spcPct val="0"/>
        </a:spcBef>
        <a:spcAft>
          <a:spcPct val="0"/>
        </a:spcAft>
        <a:defRPr sz="4400" b="1">
          <a:solidFill>
            <a:srgbClr val="000000"/>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rgbClr val="000000"/>
          </a:solidFill>
          <a:latin typeface="+mn-lt"/>
          <a:ea typeface="ＭＳ Ｐゴシック" pitchFamily="-106" charset="-128"/>
        </a:defRPr>
      </a:lvl6pPr>
      <a:lvl7pPr marL="2971800" indent="-228600" algn="l" rtl="0" fontAlgn="base">
        <a:spcBef>
          <a:spcPct val="20000"/>
        </a:spcBef>
        <a:spcAft>
          <a:spcPct val="0"/>
        </a:spcAft>
        <a:buChar char="•"/>
        <a:defRPr sz="2000">
          <a:solidFill>
            <a:srgbClr val="000000"/>
          </a:solidFill>
          <a:latin typeface="+mn-lt"/>
          <a:ea typeface="ＭＳ Ｐゴシック" pitchFamily="-106" charset="-128"/>
        </a:defRPr>
      </a:lvl7pPr>
      <a:lvl8pPr marL="3429000" indent="-228600" algn="l" rtl="0" fontAlgn="base">
        <a:spcBef>
          <a:spcPct val="20000"/>
        </a:spcBef>
        <a:spcAft>
          <a:spcPct val="0"/>
        </a:spcAft>
        <a:buChar char="•"/>
        <a:defRPr sz="2000">
          <a:solidFill>
            <a:srgbClr val="000000"/>
          </a:solidFill>
          <a:latin typeface="+mn-lt"/>
          <a:ea typeface="ＭＳ Ｐゴシック" pitchFamily="-106" charset="-128"/>
        </a:defRPr>
      </a:lvl8pPr>
      <a:lvl9pPr marL="3886200" indent="-228600" algn="l" rtl="0" fontAlgn="base">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97635" name="Rectangle 3"/>
          <p:cNvSpPr>
            <a:spLocks noGrp="1" noChangeArrowheads="1"/>
          </p:cNvSpPr>
          <p:nvPr>
            <p:ph type="body" idx="1"/>
          </p:nvPr>
        </p:nvSpPr>
        <p:spPr bwMode="auto">
          <a:xfrm>
            <a:off x="457200" y="1600200"/>
            <a:ext cx="82296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42340" name="Rectangle 4"/>
          <p:cNvSpPr>
            <a:spLocks noGrp="1" noChangeArrowheads="1"/>
          </p:cNvSpPr>
          <p:nvPr>
            <p:ph type="dt" sz="half" idx="2"/>
          </p:nvPr>
        </p:nvSpPr>
        <p:spPr bwMode="auto">
          <a:xfrm>
            <a:off x="2362200" y="6245225"/>
            <a:ext cx="1524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142341" name="Rectangle 5"/>
          <p:cNvSpPr>
            <a:spLocks noGrp="1" noChangeArrowheads="1"/>
          </p:cNvSpPr>
          <p:nvPr>
            <p:ph type="ftr" sz="quarter" idx="3"/>
          </p:nvPr>
        </p:nvSpPr>
        <p:spPr bwMode="auto">
          <a:xfrm>
            <a:off x="4343400" y="6245225"/>
            <a:ext cx="259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142342" name="Rectangle 6"/>
          <p:cNvSpPr>
            <a:spLocks noGrp="1" noChangeArrowheads="1"/>
          </p:cNvSpPr>
          <p:nvPr>
            <p:ph type="sldNum" sz="quarter" idx="4"/>
          </p:nvPr>
        </p:nvSpPr>
        <p:spPr bwMode="auto">
          <a:xfrm>
            <a:off x="7391400" y="6245225"/>
            <a:ext cx="1295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C2171331-E25B-4389-B5F8-ABE35FA8CA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74" r:id="rId1"/>
    <p:sldLayoutId id="2147483939" r:id="rId2"/>
    <p:sldLayoutId id="2147483938" r:id="rId3"/>
    <p:sldLayoutId id="2147483937" r:id="rId4"/>
    <p:sldLayoutId id="2147483936" r:id="rId5"/>
    <p:sldLayoutId id="2147483935" r:id="rId6"/>
    <p:sldLayoutId id="2147483934" r:id="rId7"/>
    <p:sldLayoutId id="2147483933" r:id="rId8"/>
    <p:sldLayoutId id="2147483932" r:id="rId9"/>
    <p:sldLayoutId id="2147483931" r:id="rId10"/>
    <p:sldLayoutId id="2147483930" r:id="rId11"/>
  </p:sldLayoutIdLst>
  <p:txStyles>
    <p:titleStyle>
      <a:lvl1pPr algn="ctr"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b="1">
          <a:solidFill>
            <a:schemeClr val="tx2"/>
          </a:solidFill>
          <a:latin typeface="Arial" pitchFamily="-106" charset="0"/>
        </a:defRPr>
      </a:lvl6pPr>
      <a:lvl7pPr marL="914400" algn="ctr" rtl="0" fontAlgn="base">
        <a:spcBef>
          <a:spcPct val="0"/>
        </a:spcBef>
        <a:spcAft>
          <a:spcPct val="0"/>
        </a:spcAft>
        <a:defRPr sz="4400" b="1">
          <a:solidFill>
            <a:schemeClr val="tx2"/>
          </a:solidFill>
          <a:latin typeface="Arial" pitchFamily="-106" charset="0"/>
        </a:defRPr>
      </a:lvl7pPr>
      <a:lvl8pPr marL="1371600" algn="ctr" rtl="0" fontAlgn="base">
        <a:spcBef>
          <a:spcPct val="0"/>
        </a:spcBef>
        <a:spcAft>
          <a:spcPct val="0"/>
        </a:spcAft>
        <a:defRPr sz="4400" b="1">
          <a:solidFill>
            <a:schemeClr val="tx2"/>
          </a:solidFill>
          <a:latin typeface="Arial" pitchFamily="-106" charset="0"/>
        </a:defRPr>
      </a:lvl8pPr>
      <a:lvl9pPr marL="1828800" algn="ctr" rtl="0" fontAlgn="base">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bwMode="auto">
          <a:xfrm>
            <a:off x="304800" y="76200"/>
            <a:ext cx="85344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09923" name="Rectangle 3"/>
          <p:cNvSpPr>
            <a:spLocks noGrp="1" noChangeArrowheads="1"/>
          </p:cNvSpPr>
          <p:nvPr>
            <p:ph type="body" idx="1"/>
          </p:nvPr>
        </p:nvSpPr>
        <p:spPr bwMode="auto">
          <a:xfrm>
            <a:off x="304800" y="1524000"/>
            <a:ext cx="8534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228600" y="6324600"/>
            <a:ext cx="2438400" cy="533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2971800" y="6324600"/>
            <a:ext cx="2895600" cy="533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324600" y="6324600"/>
            <a:ext cx="2362200" cy="5334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131C3347-DE8E-4DDC-AA4D-1C9FE3896F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50" r:id="rId1"/>
    <p:sldLayoutId id="2147483949" r:id="rId2"/>
    <p:sldLayoutId id="2147483948" r:id="rId3"/>
    <p:sldLayoutId id="2147483947" r:id="rId4"/>
    <p:sldLayoutId id="2147483946" r:id="rId5"/>
    <p:sldLayoutId id="2147483945" r:id="rId6"/>
    <p:sldLayoutId id="2147483944" r:id="rId7"/>
    <p:sldLayoutId id="2147483943" r:id="rId8"/>
    <p:sldLayoutId id="2147483942" r:id="rId9"/>
    <p:sldLayoutId id="2147483941" r:id="rId10"/>
    <p:sldLayoutId id="2147483940" r:id="rId11"/>
  </p:sldLayoutIdLst>
  <p:txStyles>
    <p:titleStyle>
      <a:lvl1pPr algn="l" rtl="0" eaLnBrk="0" fontAlgn="base" hangingPunct="0">
        <a:spcBef>
          <a:spcPct val="0"/>
        </a:spcBef>
        <a:spcAft>
          <a:spcPct val="0"/>
        </a:spcAft>
        <a:defRPr sz="4400" b="1">
          <a:solidFill>
            <a:srgbClr val="FFFFFF"/>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rgbClr val="FFFFFF"/>
          </a:solidFill>
          <a:latin typeface="Arial" pitchFamily="-106" charset="0"/>
        </a:defRPr>
      </a:lvl6pPr>
      <a:lvl7pPr marL="914400" algn="l" rtl="0" eaLnBrk="0" fontAlgn="base" hangingPunct="0">
        <a:spcBef>
          <a:spcPct val="0"/>
        </a:spcBef>
        <a:spcAft>
          <a:spcPct val="0"/>
        </a:spcAft>
        <a:defRPr sz="4400" b="1">
          <a:solidFill>
            <a:srgbClr val="FFFFFF"/>
          </a:solidFill>
          <a:latin typeface="Arial" pitchFamily="-106" charset="0"/>
        </a:defRPr>
      </a:lvl7pPr>
      <a:lvl8pPr marL="1371600" algn="l" rtl="0" eaLnBrk="0" fontAlgn="base" hangingPunct="0">
        <a:spcBef>
          <a:spcPct val="0"/>
        </a:spcBef>
        <a:spcAft>
          <a:spcPct val="0"/>
        </a:spcAft>
        <a:defRPr sz="4400" b="1">
          <a:solidFill>
            <a:srgbClr val="FFFFFF"/>
          </a:solidFill>
          <a:latin typeface="Arial" pitchFamily="-106" charset="0"/>
        </a:defRPr>
      </a:lvl8pPr>
      <a:lvl9pPr marL="1828800" algn="l" rtl="0" eaLnBrk="0" fontAlgn="base" hangingPunct="0">
        <a:spcBef>
          <a:spcPct val="0"/>
        </a:spcBef>
        <a:spcAft>
          <a:spcPct val="0"/>
        </a:spcAft>
        <a:defRPr sz="4400" b="1">
          <a:solidFill>
            <a:srgbClr val="FFFFFF"/>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bwMode="auto">
          <a:xfrm>
            <a:off x="304800" y="76200"/>
            <a:ext cx="85344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22211" name="Rectangle 3"/>
          <p:cNvSpPr>
            <a:spLocks noGrp="1" noChangeArrowheads="1"/>
          </p:cNvSpPr>
          <p:nvPr>
            <p:ph type="body" idx="1"/>
          </p:nvPr>
        </p:nvSpPr>
        <p:spPr bwMode="auto">
          <a:xfrm>
            <a:off x="304800" y="1524000"/>
            <a:ext cx="8534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304800" y="6400800"/>
            <a:ext cx="2667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200400" y="6400800"/>
            <a:ext cx="3124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400800"/>
            <a:ext cx="2286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167C8849-FA06-49D1-9FC4-DD0C94086DE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61" r:id="rId1"/>
    <p:sldLayoutId id="2147483960" r:id="rId2"/>
    <p:sldLayoutId id="2147483959" r:id="rId3"/>
    <p:sldLayoutId id="2147483958" r:id="rId4"/>
    <p:sldLayoutId id="2147483957" r:id="rId5"/>
    <p:sldLayoutId id="2147483956" r:id="rId6"/>
    <p:sldLayoutId id="2147483955" r:id="rId7"/>
    <p:sldLayoutId id="2147483954" r:id="rId8"/>
    <p:sldLayoutId id="2147483953" r:id="rId9"/>
    <p:sldLayoutId id="2147483952" r:id="rId10"/>
    <p:sldLayoutId id="2147483951" r:id="rId11"/>
  </p:sldLayoutIdLst>
  <p:txStyles>
    <p:titleStyle>
      <a:lvl1pPr algn="l" rtl="0" eaLnBrk="0" fontAlgn="base" hangingPunct="0">
        <a:spcBef>
          <a:spcPct val="0"/>
        </a:spcBef>
        <a:spcAft>
          <a:spcPct val="0"/>
        </a:spcAft>
        <a:defRPr sz="4400" b="1">
          <a:solidFill>
            <a:srgbClr val="FFFFFF"/>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rgbClr val="FFFFFF"/>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rgbClr val="FFFFFF"/>
          </a:solidFill>
          <a:latin typeface="Arial" pitchFamily="-106" charset="0"/>
        </a:defRPr>
      </a:lvl6pPr>
      <a:lvl7pPr marL="914400" algn="l" rtl="0" eaLnBrk="0" fontAlgn="base" hangingPunct="0">
        <a:spcBef>
          <a:spcPct val="0"/>
        </a:spcBef>
        <a:spcAft>
          <a:spcPct val="0"/>
        </a:spcAft>
        <a:defRPr sz="4400" b="1">
          <a:solidFill>
            <a:srgbClr val="FFFFFF"/>
          </a:solidFill>
          <a:latin typeface="Arial" pitchFamily="-106" charset="0"/>
        </a:defRPr>
      </a:lvl7pPr>
      <a:lvl8pPr marL="1371600" algn="l" rtl="0" eaLnBrk="0" fontAlgn="base" hangingPunct="0">
        <a:spcBef>
          <a:spcPct val="0"/>
        </a:spcBef>
        <a:spcAft>
          <a:spcPct val="0"/>
        </a:spcAft>
        <a:defRPr sz="4400" b="1">
          <a:solidFill>
            <a:srgbClr val="FFFFFF"/>
          </a:solidFill>
          <a:latin typeface="Arial" pitchFamily="-106" charset="0"/>
        </a:defRPr>
      </a:lvl8pPr>
      <a:lvl9pPr marL="1828800" algn="l" rtl="0" eaLnBrk="0" fontAlgn="base" hangingPunct="0">
        <a:spcBef>
          <a:spcPct val="0"/>
        </a:spcBef>
        <a:spcAft>
          <a:spcPct val="0"/>
        </a:spcAft>
        <a:defRPr sz="4400" b="1">
          <a:solidFill>
            <a:srgbClr val="FFFFFF"/>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533400" y="152400"/>
            <a:ext cx="8077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3315" name="Rectangle 3"/>
          <p:cNvSpPr>
            <a:spLocks noGrp="1" noChangeArrowheads="1"/>
          </p:cNvSpPr>
          <p:nvPr>
            <p:ph type="body" idx="1"/>
          </p:nvPr>
        </p:nvSpPr>
        <p:spPr bwMode="auto">
          <a:xfrm>
            <a:off x="533400" y="1447800"/>
            <a:ext cx="80772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5334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200400" y="6245225"/>
            <a:ext cx="2819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4770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D7C542AE-B583-402A-84FC-9064FE2FD19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81" r:id="rId1"/>
    <p:sldLayoutId id="2147483780" r:id="rId2"/>
    <p:sldLayoutId id="2147483779" r:id="rId3"/>
    <p:sldLayoutId id="2147483778" r:id="rId4"/>
    <p:sldLayoutId id="2147483777" r:id="rId5"/>
    <p:sldLayoutId id="2147483776" r:id="rId6"/>
    <p:sldLayoutId id="2147483775" r:id="rId7"/>
    <p:sldLayoutId id="2147483774" r:id="rId8"/>
    <p:sldLayoutId id="2147483773" r:id="rId9"/>
    <p:sldLayoutId id="2147483772" r:id="rId10"/>
    <p:sldLayoutId id="2147483771"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bwMode="auto">
          <a:xfrm>
            <a:off x="1219200" y="152400"/>
            <a:ext cx="70104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34499" name="Rectangle 3"/>
          <p:cNvSpPr>
            <a:spLocks noGrp="1" noChangeArrowheads="1"/>
          </p:cNvSpPr>
          <p:nvPr>
            <p:ph type="body" idx="1"/>
          </p:nvPr>
        </p:nvSpPr>
        <p:spPr bwMode="auto">
          <a:xfrm>
            <a:off x="838200" y="1371600"/>
            <a:ext cx="8077200" cy="4754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556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bg1"/>
                </a:solidFill>
                <a:effectLst/>
                <a:latin typeface="Arial" pitchFamily="-106" charset="0"/>
              </a:defRPr>
            </a:lvl1pPr>
          </a:lstStyle>
          <a:p>
            <a:pPr>
              <a:defRPr/>
            </a:pPr>
            <a:endParaRPr lang="en-US"/>
          </a:p>
        </p:txBody>
      </p:sp>
      <p:sp>
        <p:nvSpPr>
          <p:cNvPr id="1556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bg1"/>
                </a:solidFill>
                <a:effectLst/>
                <a:latin typeface="Arial" pitchFamily="-106" charset="0"/>
              </a:defRPr>
            </a:lvl1pPr>
          </a:lstStyle>
          <a:p>
            <a:pPr>
              <a:defRPr/>
            </a:pPr>
            <a:endParaRPr lang="en-US"/>
          </a:p>
        </p:txBody>
      </p:sp>
      <p:sp>
        <p:nvSpPr>
          <p:cNvPr id="1556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effectLst/>
                <a:latin typeface="Arial" pitchFamily="-106" charset="0"/>
              </a:defRPr>
            </a:lvl1pPr>
          </a:lstStyle>
          <a:p>
            <a:pPr>
              <a:defRPr/>
            </a:pPr>
            <a:fld id="{37658822-19C6-4E4B-8586-948DDB9DC4B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75" r:id="rId1"/>
    <p:sldLayoutId id="2147483971" r:id="rId2"/>
    <p:sldLayoutId id="2147483970" r:id="rId3"/>
    <p:sldLayoutId id="2147483969" r:id="rId4"/>
    <p:sldLayoutId id="2147483968" r:id="rId5"/>
    <p:sldLayoutId id="2147483967" r:id="rId6"/>
    <p:sldLayoutId id="2147483966" r:id="rId7"/>
    <p:sldLayoutId id="2147483965" r:id="rId8"/>
    <p:sldLayoutId id="2147483964" r:id="rId9"/>
    <p:sldLayoutId id="2147483963" r:id="rId10"/>
    <p:sldLayoutId id="2147483962" r:id="rId11"/>
  </p:sldLayoutIdLst>
  <p:txStyles>
    <p:titleStyle>
      <a:lvl1pPr algn="l" rtl="0" eaLnBrk="0" fontAlgn="base" hangingPunct="0">
        <a:spcBef>
          <a:spcPct val="0"/>
        </a:spcBef>
        <a:spcAft>
          <a:spcPct val="0"/>
        </a:spcAft>
        <a:defRPr sz="3200" b="1">
          <a:solidFill>
            <a:schemeClr val="tx1"/>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3200" b="1">
          <a:solidFill>
            <a:schemeClr val="tx1"/>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3200" b="1">
          <a:solidFill>
            <a:schemeClr val="tx1"/>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3200" b="1">
          <a:solidFill>
            <a:schemeClr val="tx1"/>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3200" b="1">
          <a:solidFill>
            <a:schemeClr val="tx1"/>
          </a:solidFill>
          <a:latin typeface="Arial" pitchFamily="-106" charset="0"/>
          <a:ea typeface="ＭＳ Ｐゴシック" pitchFamily="-106" charset="-128"/>
          <a:cs typeface="ＭＳ Ｐゴシック" pitchFamily="-106" charset="-128"/>
        </a:defRPr>
      </a:lvl5pPr>
      <a:lvl6pPr marL="457200" algn="l" rtl="0" fontAlgn="base">
        <a:spcBef>
          <a:spcPct val="0"/>
        </a:spcBef>
        <a:spcAft>
          <a:spcPct val="0"/>
        </a:spcAft>
        <a:defRPr sz="3200" b="1">
          <a:solidFill>
            <a:schemeClr val="tx1"/>
          </a:solidFill>
          <a:latin typeface="Arial" pitchFamily="-106" charset="0"/>
        </a:defRPr>
      </a:lvl6pPr>
      <a:lvl7pPr marL="914400" algn="l" rtl="0" fontAlgn="base">
        <a:spcBef>
          <a:spcPct val="0"/>
        </a:spcBef>
        <a:spcAft>
          <a:spcPct val="0"/>
        </a:spcAft>
        <a:defRPr sz="3200" b="1">
          <a:solidFill>
            <a:schemeClr val="tx1"/>
          </a:solidFill>
          <a:latin typeface="Arial" pitchFamily="-106" charset="0"/>
        </a:defRPr>
      </a:lvl7pPr>
      <a:lvl8pPr marL="1371600" algn="l" rtl="0" fontAlgn="base">
        <a:spcBef>
          <a:spcPct val="0"/>
        </a:spcBef>
        <a:spcAft>
          <a:spcPct val="0"/>
        </a:spcAft>
        <a:defRPr sz="3200" b="1">
          <a:solidFill>
            <a:schemeClr val="tx1"/>
          </a:solidFill>
          <a:latin typeface="Arial" pitchFamily="-106" charset="0"/>
        </a:defRPr>
      </a:lvl8pPr>
      <a:lvl9pPr marL="1828800" algn="l" rtl="0" fontAlgn="base">
        <a:spcBef>
          <a:spcPct val="0"/>
        </a:spcBef>
        <a:spcAft>
          <a:spcPct val="0"/>
        </a:spcAft>
        <a:defRPr sz="3200" b="1">
          <a:solidFill>
            <a:schemeClr val="tx1"/>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46787"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457200" y="6305550"/>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000000"/>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124200" y="6305550"/>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553200" y="6305550"/>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6453E3E3-5610-4DFD-8600-1BC348993A5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2" r:id="rId1"/>
    <p:sldLayoutId id="2147483981" r:id="rId2"/>
    <p:sldLayoutId id="2147483980" r:id="rId3"/>
    <p:sldLayoutId id="2147483979" r:id="rId4"/>
    <p:sldLayoutId id="2147483978" r:id="rId5"/>
    <p:sldLayoutId id="2147483977" r:id="rId6"/>
    <p:sldLayoutId id="2147483976" r:id="rId7"/>
    <p:sldLayoutId id="2147483975" r:id="rId8"/>
    <p:sldLayoutId id="2147483974" r:id="rId9"/>
    <p:sldLayoutId id="2147483973" r:id="rId10"/>
    <p:sldLayoutId id="2147483972" r:id="rId11"/>
  </p:sldLayoutIdLst>
  <p:txStyles>
    <p:titleStyle>
      <a:lvl1pPr algn="ctr" rtl="0" eaLnBrk="0" fontAlgn="base" hangingPunct="0">
        <a:spcBef>
          <a:spcPct val="0"/>
        </a:spcBef>
        <a:spcAft>
          <a:spcPct val="0"/>
        </a:spcAft>
        <a:defRPr sz="40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000" b="1">
          <a:solidFill>
            <a:schemeClr val="tx2"/>
          </a:solidFill>
          <a:latin typeface="Arial" pitchFamily="-106" charset="0"/>
        </a:defRPr>
      </a:lvl6pPr>
      <a:lvl7pPr marL="914400" algn="ctr" rtl="0" eaLnBrk="0" fontAlgn="base" hangingPunct="0">
        <a:spcBef>
          <a:spcPct val="0"/>
        </a:spcBef>
        <a:spcAft>
          <a:spcPct val="0"/>
        </a:spcAft>
        <a:defRPr sz="4000" b="1">
          <a:solidFill>
            <a:schemeClr val="tx2"/>
          </a:solidFill>
          <a:latin typeface="Arial" pitchFamily="-106" charset="0"/>
        </a:defRPr>
      </a:lvl7pPr>
      <a:lvl8pPr marL="1371600" algn="ctr" rtl="0" eaLnBrk="0" fontAlgn="base" hangingPunct="0">
        <a:spcBef>
          <a:spcPct val="0"/>
        </a:spcBef>
        <a:spcAft>
          <a:spcPct val="0"/>
        </a:spcAft>
        <a:defRPr sz="4000" b="1">
          <a:solidFill>
            <a:schemeClr val="tx2"/>
          </a:solidFill>
          <a:latin typeface="Arial" pitchFamily="-106" charset="0"/>
        </a:defRPr>
      </a:lvl8pPr>
      <a:lvl9pPr marL="1828800" algn="ctr" rtl="0" eaLnBrk="0" fontAlgn="base" hangingPunct="0">
        <a:spcBef>
          <a:spcPct val="0"/>
        </a:spcBef>
        <a:spcAft>
          <a:spcPct val="0"/>
        </a:spcAft>
        <a:defRPr sz="40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59075" name="Rectangle 3"/>
          <p:cNvSpPr>
            <a:spLocks noGrp="1" noChangeArrowheads="1"/>
          </p:cNvSpPr>
          <p:nvPr>
            <p:ph type="body" idx="1"/>
          </p:nvPr>
        </p:nvSpPr>
        <p:spPr bwMode="auto">
          <a:xfrm>
            <a:off x="457200" y="17526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31" name="Rectangle 7"/>
          <p:cNvSpPr>
            <a:spLocks noGrp="1" noChangeArrowheads="1"/>
          </p:cNvSpPr>
          <p:nvPr>
            <p:ph type="dt" sz="half" idx="2"/>
          </p:nvPr>
        </p:nvSpPr>
        <p:spPr bwMode="auto">
          <a:xfrm>
            <a:off x="457200" y="63246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mn-lt"/>
              </a:defRPr>
            </a:lvl1pPr>
          </a:lstStyle>
          <a:p>
            <a:pPr>
              <a:defRPr/>
            </a:pPr>
            <a:endParaRPr lang="en-US"/>
          </a:p>
        </p:txBody>
      </p:sp>
      <p:sp>
        <p:nvSpPr>
          <p:cNvPr id="1032" name="Rectangle 8"/>
          <p:cNvSpPr>
            <a:spLocks noGrp="1" noChangeArrowheads="1"/>
          </p:cNvSpPr>
          <p:nvPr>
            <p:ph type="ftr" sz="quarter" idx="3"/>
          </p:nvPr>
        </p:nvSpPr>
        <p:spPr bwMode="auto">
          <a:xfrm>
            <a:off x="3124200" y="632460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mn-lt"/>
              </a:defRPr>
            </a:lvl1pPr>
          </a:lstStyle>
          <a:p>
            <a:pPr>
              <a:defRPr/>
            </a:pPr>
            <a:endParaRPr lang="en-US"/>
          </a:p>
        </p:txBody>
      </p:sp>
      <p:sp>
        <p:nvSpPr>
          <p:cNvPr id="1033" name="Rectangle 9"/>
          <p:cNvSpPr>
            <a:spLocks noGrp="1" noChangeArrowheads="1"/>
          </p:cNvSpPr>
          <p:nvPr>
            <p:ph type="sldNum" sz="quarter" idx="4"/>
          </p:nvPr>
        </p:nvSpPr>
        <p:spPr bwMode="auto">
          <a:xfrm>
            <a:off x="6553200" y="63246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FE097369-83FA-416C-A4F9-B43A27FB791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93" r:id="rId1"/>
    <p:sldLayoutId id="2147483992" r:id="rId2"/>
    <p:sldLayoutId id="2147483991" r:id="rId3"/>
    <p:sldLayoutId id="2147483990" r:id="rId4"/>
    <p:sldLayoutId id="2147483989" r:id="rId5"/>
    <p:sldLayoutId id="2147483988" r:id="rId6"/>
    <p:sldLayoutId id="2147483987" r:id="rId7"/>
    <p:sldLayoutId id="2147483986" r:id="rId8"/>
    <p:sldLayoutId id="2147483985" r:id="rId9"/>
    <p:sldLayoutId id="2147483984" r:id="rId10"/>
    <p:sldLayoutId id="2147483983" r:id="rId11"/>
  </p:sldLayoutIdLst>
  <p:txStyles>
    <p:titleStyle>
      <a:lvl1pPr algn="ctr" rtl="0" eaLnBrk="0" fontAlgn="base" hangingPunct="0">
        <a:spcBef>
          <a:spcPct val="0"/>
        </a:spcBef>
        <a:spcAft>
          <a:spcPct val="0"/>
        </a:spcAft>
        <a:defRPr sz="40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0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000" b="1">
          <a:solidFill>
            <a:schemeClr val="tx2"/>
          </a:solidFill>
          <a:latin typeface="Arial" pitchFamily="-106" charset="0"/>
        </a:defRPr>
      </a:lvl6pPr>
      <a:lvl7pPr marL="914400" algn="ctr" rtl="0" eaLnBrk="0" fontAlgn="base" hangingPunct="0">
        <a:spcBef>
          <a:spcPct val="0"/>
        </a:spcBef>
        <a:spcAft>
          <a:spcPct val="0"/>
        </a:spcAft>
        <a:defRPr sz="4000" b="1">
          <a:solidFill>
            <a:schemeClr val="tx2"/>
          </a:solidFill>
          <a:latin typeface="Arial" pitchFamily="-106" charset="0"/>
        </a:defRPr>
      </a:lvl7pPr>
      <a:lvl8pPr marL="1371600" algn="ctr" rtl="0" eaLnBrk="0" fontAlgn="base" hangingPunct="0">
        <a:spcBef>
          <a:spcPct val="0"/>
        </a:spcBef>
        <a:spcAft>
          <a:spcPct val="0"/>
        </a:spcAft>
        <a:defRPr sz="4000" b="1">
          <a:solidFill>
            <a:schemeClr val="tx2"/>
          </a:solidFill>
          <a:latin typeface="Arial" pitchFamily="-106" charset="0"/>
        </a:defRPr>
      </a:lvl8pPr>
      <a:lvl9pPr marL="1828800" algn="ctr" rtl="0" eaLnBrk="0" fontAlgn="base" hangingPunct="0">
        <a:spcBef>
          <a:spcPct val="0"/>
        </a:spcBef>
        <a:spcAft>
          <a:spcPct val="0"/>
        </a:spcAft>
        <a:defRPr sz="40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bwMode="auto">
          <a:xfrm>
            <a:off x="228600" y="228600"/>
            <a:ext cx="8686800" cy="762000"/>
          </a:xfrm>
          <a:prstGeom prst="rect">
            <a:avLst/>
          </a:prstGeom>
          <a:noFill/>
          <a:ln w="9525">
            <a:noFill/>
            <a:miter lim="800000"/>
            <a:headEnd/>
            <a:tailEnd/>
          </a:ln>
          <a:effectLst>
            <a:outerShdw blurRad="63500" dist="17961" dir="2700000" algn="ctr" rotWithShape="0">
              <a:schemeClr val="bg2">
                <a:alpha val="74998"/>
              </a:schemeClr>
            </a:outerShdw>
          </a:effectLst>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271363" name="Rectangle 3"/>
          <p:cNvSpPr>
            <a:spLocks noGrp="1" noChangeArrowheads="1"/>
          </p:cNvSpPr>
          <p:nvPr>
            <p:ph type="body" idx="1"/>
          </p:nvPr>
        </p:nvSpPr>
        <p:spPr bwMode="auto">
          <a:xfrm>
            <a:off x="228600" y="1143000"/>
            <a:ext cx="86868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74084" name="Rectangle 4"/>
          <p:cNvSpPr>
            <a:spLocks noGrp="1" noChangeArrowheads="1"/>
          </p:cNvSpPr>
          <p:nvPr>
            <p:ph type="dt" sz="half" idx="2"/>
          </p:nvPr>
        </p:nvSpPr>
        <p:spPr bwMode="auto">
          <a:xfrm>
            <a:off x="228600" y="6400800"/>
            <a:ext cx="24384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174085" name="Rectangle 5"/>
          <p:cNvSpPr>
            <a:spLocks noGrp="1" noChangeArrowheads="1"/>
          </p:cNvSpPr>
          <p:nvPr>
            <p:ph type="ftr" sz="quarter" idx="3"/>
          </p:nvPr>
        </p:nvSpPr>
        <p:spPr bwMode="auto">
          <a:xfrm>
            <a:off x="2895600" y="6400800"/>
            <a:ext cx="34290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174086" name="Rectangle 6"/>
          <p:cNvSpPr>
            <a:spLocks noGrp="1" noChangeArrowheads="1"/>
          </p:cNvSpPr>
          <p:nvPr>
            <p:ph type="sldNum" sz="quarter" idx="4"/>
          </p:nvPr>
        </p:nvSpPr>
        <p:spPr bwMode="auto">
          <a:xfrm>
            <a:off x="6553200" y="6400800"/>
            <a:ext cx="23622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236A0DC3-833C-42A8-945F-C7B8254491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76" r:id="rId1"/>
    <p:sldLayoutId id="2147484003" r:id="rId2"/>
    <p:sldLayoutId id="2147484002" r:id="rId3"/>
    <p:sldLayoutId id="2147484001" r:id="rId4"/>
    <p:sldLayoutId id="2147484000" r:id="rId5"/>
    <p:sldLayoutId id="2147483999" r:id="rId6"/>
    <p:sldLayoutId id="2147483998" r:id="rId7"/>
    <p:sldLayoutId id="2147483997" r:id="rId8"/>
    <p:sldLayoutId id="2147483996" r:id="rId9"/>
    <p:sldLayoutId id="2147483995" r:id="rId10"/>
    <p:sldLayoutId id="2147483994" r:id="rId11"/>
  </p:sldLayoutIdLst>
  <p:txStyles>
    <p:titleStyle>
      <a:lvl1pPr algn="l" rtl="0" eaLnBrk="0" fontAlgn="base" hangingPunct="0">
        <a:spcBef>
          <a:spcPct val="0"/>
        </a:spcBef>
        <a:spcAft>
          <a:spcPct val="0"/>
        </a:spcAft>
        <a:defRPr sz="38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38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38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38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3800" b="1">
          <a:solidFill>
            <a:schemeClr val="tx2"/>
          </a:solidFill>
          <a:latin typeface="Arial" pitchFamily="-106" charset="0"/>
          <a:ea typeface="ＭＳ Ｐゴシック" pitchFamily="-106" charset="-128"/>
          <a:cs typeface="ＭＳ Ｐゴシック" pitchFamily="-106" charset="-128"/>
        </a:defRPr>
      </a:lvl5pPr>
      <a:lvl6pPr marL="457200" algn="l" rtl="0" fontAlgn="base">
        <a:spcBef>
          <a:spcPct val="0"/>
        </a:spcBef>
        <a:spcAft>
          <a:spcPct val="0"/>
        </a:spcAft>
        <a:defRPr sz="3800" b="1">
          <a:solidFill>
            <a:schemeClr val="tx2"/>
          </a:solidFill>
          <a:latin typeface="Arial" pitchFamily="-106" charset="0"/>
        </a:defRPr>
      </a:lvl6pPr>
      <a:lvl7pPr marL="914400" algn="l" rtl="0" fontAlgn="base">
        <a:spcBef>
          <a:spcPct val="0"/>
        </a:spcBef>
        <a:spcAft>
          <a:spcPct val="0"/>
        </a:spcAft>
        <a:defRPr sz="3800" b="1">
          <a:solidFill>
            <a:schemeClr val="tx2"/>
          </a:solidFill>
          <a:latin typeface="Arial" pitchFamily="-106" charset="0"/>
        </a:defRPr>
      </a:lvl7pPr>
      <a:lvl8pPr marL="1371600" algn="l" rtl="0" fontAlgn="base">
        <a:spcBef>
          <a:spcPct val="0"/>
        </a:spcBef>
        <a:spcAft>
          <a:spcPct val="0"/>
        </a:spcAft>
        <a:defRPr sz="3800" b="1">
          <a:solidFill>
            <a:schemeClr val="tx2"/>
          </a:solidFill>
          <a:latin typeface="Arial" pitchFamily="-106" charset="0"/>
        </a:defRPr>
      </a:lvl8pPr>
      <a:lvl9pPr marL="1828800" algn="l" rtl="0" fontAlgn="base">
        <a:spcBef>
          <a:spcPct val="0"/>
        </a:spcBef>
        <a:spcAft>
          <a:spcPct val="0"/>
        </a:spcAft>
        <a:defRPr sz="38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32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32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32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32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bwMode="auto">
          <a:xfrm>
            <a:off x="533400" y="152400"/>
            <a:ext cx="8153400" cy="1219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83651" name="Rectangle 3"/>
          <p:cNvSpPr>
            <a:spLocks noGrp="1" noChangeArrowheads="1"/>
          </p:cNvSpPr>
          <p:nvPr>
            <p:ph type="body" idx="1"/>
          </p:nvPr>
        </p:nvSpPr>
        <p:spPr bwMode="auto">
          <a:xfrm>
            <a:off x="533400" y="1676400"/>
            <a:ext cx="8153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4572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000000"/>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2819400" y="64008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324600" y="6400800"/>
            <a:ext cx="2133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DFCC01C7-975D-4DA8-9A7D-B723F732549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14" r:id="rId1"/>
    <p:sldLayoutId id="2147484013" r:id="rId2"/>
    <p:sldLayoutId id="2147484012" r:id="rId3"/>
    <p:sldLayoutId id="2147484011" r:id="rId4"/>
    <p:sldLayoutId id="2147484010" r:id="rId5"/>
    <p:sldLayoutId id="2147484009" r:id="rId6"/>
    <p:sldLayoutId id="2147484008" r:id="rId7"/>
    <p:sldLayoutId id="2147484007" r:id="rId8"/>
    <p:sldLayoutId id="2147484006" r:id="rId9"/>
    <p:sldLayoutId id="2147484005" r:id="rId10"/>
    <p:sldLayoutId id="2147484004" r:id="rId11"/>
  </p:sldLayoutIdLst>
  <p:txStyles>
    <p:titleStyle>
      <a:lvl1pPr algn="ctr"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400" b="1">
          <a:solidFill>
            <a:schemeClr val="tx2"/>
          </a:solidFill>
          <a:latin typeface="Arial" pitchFamily="-106" charset="0"/>
        </a:defRPr>
      </a:lvl6pPr>
      <a:lvl7pPr marL="914400" algn="ctr" rtl="0" eaLnBrk="0" fontAlgn="base" hangingPunct="0">
        <a:spcBef>
          <a:spcPct val="0"/>
        </a:spcBef>
        <a:spcAft>
          <a:spcPct val="0"/>
        </a:spcAft>
        <a:defRPr sz="4400" b="1">
          <a:solidFill>
            <a:schemeClr val="tx2"/>
          </a:solidFill>
          <a:latin typeface="Arial" pitchFamily="-106" charset="0"/>
        </a:defRPr>
      </a:lvl7pPr>
      <a:lvl8pPr marL="1371600" algn="ctr" rtl="0" eaLnBrk="0" fontAlgn="base" hangingPunct="0">
        <a:spcBef>
          <a:spcPct val="0"/>
        </a:spcBef>
        <a:spcAft>
          <a:spcPct val="0"/>
        </a:spcAft>
        <a:defRPr sz="4400" b="1">
          <a:solidFill>
            <a:schemeClr val="tx2"/>
          </a:solidFill>
          <a:latin typeface="Arial" pitchFamily="-106" charset="0"/>
        </a:defRPr>
      </a:lvl8pPr>
      <a:lvl9pPr marL="1828800" algn="ctr"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bwMode="auto">
          <a:xfrm>
            <a:off x="533400" y="152400"/>
            <a:ext cx="8153400" cy="1219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95939" name="Rectangle 3"/>
          <p:cNvSpPr>
            <a:spLocks noGrp="1" noChangeArrowheads="1"/>
          </p:cNvSpPr>
          <p:nvPr>
            <p:ph type="body" idx="1"/>
          </p:nvPr>
        </p:nvSpPr>
        <p:spPr bwMode="auto">
          <a:xfrm>
            <a:off x="533400" y="1676400"/>
            <a:ext cx="8153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533400" y="6248400"/>
            <a:ext cx="21336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200400" y="6248400"/>
            <a:ext cx="28956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705600" y="6248400"/>
            <a:ext cx="19812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75A821D0-D34C-492E-B08B-C75EB21208F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25" r:id="rId1"/>
    <p:sldLayoutId id="2147484024" r:id="rId2"/>
    <p:sldLayoutId id="2147484023" r:id="rId3"/>
    <p:sldLayoutId id="2147484022" r:id="rId4"/>
    <p:sldLayoutId id="2147484021" r:id="rId5"/>
    <p:sldLayoutId id="2147484020" r:id="rId6"/>
    <p:sldLayoutId id="2147484019" r:id="rId7"/>
    <p:sldLayoutId id="2147484018" r:id="rId8"/>
    <p:sldLayoutId id="2147484017" r:id="rId9"/>
    <p:sldLayoutId id="2147484016" r:id="rId10"/>
    <p:sldLayoutId id="2147484015" r:id="rId11"/>
  </p:sldLayoutIdLst>
  <p:txStyles>
    <p:titleStyle>
      <a:lvl1pPr algn="ctr"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400" b="1">
          <a:solidFill>
            <a:schemeClr val="tx2"/>
          </a:solidFill>
          <a:latin typeface="Arial" pitchFamily="-106" charset="0"/>
        </a:defRPr>
      </a:lvl6pPr>
      <a:lvl7pPr marL="914400" algn="ctr" rtl="0" eaLnBrk="0" fontAlgn="base" hangingPunct="0">
        <a:spcBef>
          <a:spcPct val="0"/>
        </a:spcBef>
        <a:spcAft>
          <a:spcPct val="0"/>
        </a:spcAft>
        <a:defRPr sz="4400" b="1">
          <a:solidFill>
            <a:schemeClr val="tx2"/>
          </a:solidFill>
          <a:latin typeface="Arial" pitchFamily="-106" charset="0"/>
        </a:defRPr>
      </a:lvl7pPr>
      <a:lvl8pPr marL="1371600" algn="ctr" rtl="0" eaLnBrk="0" fontAlgn="base" hangingPunct="0">
        <a:spcBef>
          <a:spcPct val="0"/>
        </a:spcBef>
        <a:spcAft>
          <a:spcPct val="0"/>
        </a:spcAft>
        <a:defRPr sz="4400" b="1">
          <a:solidFill>
            <a:schemeClr val="tx2"/>
          </a:solidFill>
          <a:latin typeface="Arial" pitchFamily="-106" charset="0"/>
        </a:defRPr>
      </a:lvl8pPr>
      <a:lvl9pPr marL="1828800" algn="ctr"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bwMode="auto">
          <a:xfrm>
            <a:off x="457200" y="444500"/>
            <a:ext cx="8229600" cy="1062038"/>
          </a:xfrm>
          <a:prstGeom prst="rect">
            <a:avLst/>
          </a:prstGeom>
          <a:noFill/>
          <a:ln w="9525">
            <a:noFill/>
            <a:miter lim="800000"/>
            <a:headEnd/>
            <a:tailEnd/>
          </a:ln>
          <a:effectLst>
            <a:outerShdw blurRad="63500" dist="38099" dir="2700000" algn="ctr" rotWithShape="0">
              <a:srgbClr val="000000">
                <a:alpha val="74998"/>
              </a:srgbClr>
            </a:outerShdw>
          </a:effectLst>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3082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2068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2068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2068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F41849D2-504C-4581-B15E-118A9A0B215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77" r:id="rId1"/>
    <p:sldLayoutId id="2147484035" r:id="rId2"/>
    <p:sldLayoutId id="2147484034" r:id="rId3"/>
    <p:sldLayoutId id="2147484033" r:id="rId4"/>
    <p:sldLayoutId id="2147484032" r:id="rId5"/>
    <p:sldLayoutId id="2147484031" r:id="rId6"/>
    <p:sldLayoutId id="2147484030" r:id="rId7"/>
    <p:sldLayoutId id="2147484029" r:id="rId8"/>
    <p:sldLayoutId id="2147484028" r:id="rId9"/>
    <p:sldLayoutId id="2147484027" r:id="rId10"/>
    <p:sldLayoutId id="2147484026"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2"/>
          </a:solidFill>
          <a:latin typeface="Arial" pitchFamily="-106" charset="0"/>
        </a:defRPr>
      </a:lvl6pPr>
      <a:lvl7pPr marL="914400" algn="ctr" rtl="0" fontAlgn="base">
        <a:spcBef>
          <a:spcPct val="0"/>
        </a:spcBef>
        <a:spcAft>
          <a:spcPct val="0"/>
        </a:spcAft>
        <a:defRPr sz="4400">
          <a:solidFill>
            <a:schemeClr val="tx2"/>
          </a:solidFill>
          <a:latin typeface="Arial" pitchFamily="-106" charset="0"/>
        </a:defRPr>
      </a:lvl7pPr>
      <a:lvl8pPr marL="1371600" algn="ctr" rtl="0" fontAlgn="base">
        <a:spcBef>
          <a:spcPct val="0"/>
        </a:spcBef>
        <a:spcAft>
          <a:spcPct val="0"/>
        </a:spcAft>
        <a:defRPr sz="4400">
          <a:solidFill>
            <a:schemeClr val="tx2"/>
          </a:solidFill>
          <a:latin typeface="Arial" pitchFamily="-106" charset="0"/>
        </a:defRPr>
      </a:lvl8pPr>
      <a:lvl9pPr marL="1828800" algn="ctr" rtl="0" fontAlgn="base">
        <a:spcBef>
          <a:spcPct val="0"/>
        </a:spcBef>
        <a:spcAft>
          <a:spcPct val="0"/>
        </a:spcAft>
        <a:defRPr sz="4400">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bwMode="auto">
          <a:xfrm>
            <a:off x="1295400" y="152400"/>
            <a:ext cx="74676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320515" name="Rectangle 3"/>
          <p:cNvSpPr>
            <a:spLocks noGrp="1" noChangeArrowheads="1"/>
          </p:cNvSpPr>
          <p:nvPr>
            <p:ph type="body" idx="1"/>
          </p:nvPr>
        </p:nvSpPr>
        <p:spPr bwMode="auto">
          <a:xfrm>
            <a:off x="1295400" y="2362200"/>
            <a:ext cx="74676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381000" y="6477000"/>
            <a:ext cx="24384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124200" y="6477000"/>
            <a:ext cx="28956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324600" y="6477000"/>
            <a:ext cx="23622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43D9BD2D-4CB1-40DD-BFDF-6EB05C91BCFA}"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46" r:id="rId1"/>
    <p:sldLayoutId id="2147484045" r:id="rId2"/>
    <p:sldLayoutId id="2147484044" r:id="rId3"/>
    <p:sldLayoutId id="2147484043" r:id="rId4"/>
    <p:sldLayoutId id="2147484042" r:id="rId5"/>
    <p:sldLayoutId id="2147484041" r:id="rId6"/>
    <p:sldLayoutId id="2147484040" r:id="rId7"/>
    <p:sldLayoutId id="2147484039" r:id="rId8"/>
    <p:sldLayoutId id="2147484038" r:id="rId9"/>
    <p:sldLayoutId id="2147484037" r:id="rId10"/>
    <p:sldLayoutId id="2147484036" r:id="rId11"/>
  </p:sldLayoutIdLst>
  <p:txStyles>
    <p:titleStyle>
      <a:lvl1pPr algn="ctr" rtl="0" eaLnBrk="0" fontAlgn="base" hangingPunct="0">
        <a:spcBef>
          <a:spcPct val="0"/>
        </a:spcBef>
        <a:spcAft>
          <a:spcPct val="0"/>
        </a:spcAft>
        <a:defRPr sz="4400" b="1">
          <a:solidFill>
            <a:srgbClr val="000000"/>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400" b="1">
          <a:solidFill>
            <a:srgbClr val="000000"/>
          </a:solidFill>
          <a:latin typeface="Arial" pitchFamily="-106" charset="0"/>
        </a:defRPr>
      </a:lvl6pPr>
      <a:lvl7pPr marL="914400" algn="ctr" rtl="0" eaLnBrk="0" fontAlgn="base" hangingPunct="0">
        <a:spcBef>
          <a:spcPct val="0"/>
        </a:spcBef>
        <a:spcAft>
          <a:spcPct val="0"/>
        </a:spcAft>
        <a:defRPr sz="4400" b="1">
          <a:solidFill>
            <a:srgbClr val="000000"/>
          </a:solidFill>
          <a:latin typeface="Arial" pitchFamily="-106" charset="0"/>
        </a:defRPr>
      </a:lvl7pPr>
      <a:lvl8pPr marL="1371600" algn="ctr" rtl="0" eaLnBrk="0" fontAlgn="base" hangingPunct="0">
        <a:spcBef>
          <a:spcPct val="0"/>
        </a:spcBef>
        <a:spcAft>
          <a:spcPct val="0"/>
        </a:spcAft>
        <a:defRPr sz="4400" b="1">
          <a:solidFill>
            <a:srgbClr val="000000"/>
          </a:solidFill>
          <a:latin typeface="Arial" pitchFamily="-106" charset="0"/>
        </a:defRPr>
      </a:lvl8pPr>
      <a:lvl9pPr marL="1828800" algn="ctr" rtl="0" eaLnBrk="0" fontAlgn="base" hangingPunct="0">
        <a:spcBef>
          <a:spcPct val="0"/>
        </a:spcBef>
        <a:spcAft>
          <a:spcPct val="0"/>
        </a:spcAft>
        <a:defRPr sz="4400" b="1">
          <a:solidFill>
            <a:srgbClr val="000000"/>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bwMode="auto">
          <a:xfrm>
            <a:off x="1295400" y="152400"/>
            <a:ext cx="74676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332803" name="Rectangle 3"/>
          <p:cNvSpPr>
            <a:spLocks noGrp="1" noChangeArrowheads="1"/>
          </p:cNvSpPr>
          <p:nvPr>
            <p:ph type="body" idx="1"/>
          </p:nvPr>
        </p:nvSpPr>
        <p:spPr bwMode="auto">
          <a:xfrm>
            <a:off x="1295400" y="2362200"/>
            <a:ext cx="74676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295400" y="6248400"/>
            <a:ext cx="259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4038600" y="6248400"/>
            <a:ext cx="2819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7010400" y="6248400"/>
            <a:ext cx="1752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B735A395-AC14-43BD-839B-DA9BB61F5C6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57" r:id="rId1"/>
    <p:sldLayoutId id="2147484056" r:id="rId2"/>
    <p:sldLayoutId id="2147484055" r:id="rId3"/>
    <p:sldLayoutId id="2147484054" r:id="rId4"/>
    <p:sldLayoutId id="2147484053" r:id="rId5"/>
    <p:sldLayoutId id="2147484052" r:id="rId6"/>
    <p:sldLayoutId id="2147484051" r:id="rId7"/>
    <p:sldLayoutId id="2147484050" r:id="rId8"/>
    <p:sldLayoutId id="2147484049" r:id="rId9"/>
    <p:sldLayoutId id="2147484048" r:id="rId10"/>
    <p:sldLayoutId id="2147484047" r:id="rId11"/>
  </p:sldLayoutIdLst>
  <p:txStyles>
    <p:titleStyle>
      <a:lvl1pPr algn="ctr" rtl="0" eaLnBrk="0" fontAlgn="base" hangingPunct="0">
        <a:spcBef>
          <a:spcPct val="0"/>
        </a:spcBef>
        <a:spcAft>
          <a:spcPct val="0"/>
        </a:spcAft>
        <a:defRPr sz="4400" b="1">
          <a:solidFill>
            <a:srgbClr val="000000"/>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5pPr>
      <a:lvl6pPr marL="457200" algn="ctr" rtl="0" eaLnBrk="0" fontAlgn="base" hangingPunct="0">
        <a:spcBef>
          <a:spcPct val="0"/>
        </a:spcBef>
        <a:spcAft>
          <a:spcPct val="0"/>
        </a:spcAft>
        <a:defRPr sz="4400" b="1">
          <a:solidFill>
            <a:srgbClr val="000000"/>
          </a:solidFill>
          <a:latin typeface="Arial" pitchFamily="-106" charset="0"/>
        </a:defRPr>
      </a:lvl6pPr>
      <a:lvl7pPr marL="914400" algn="ctr" rtl="0" eaLnBrk="0" fontAlgn="base" hangingPunct="0">
        <a:spcBef>
          <a:spcPct val="0"/>
        </a:spcBef>
        <a:spcAft>
          <a:spcPct val="0"/>
        </a:spcAft>
        <a:defRPr sz="4400" b="1">
          <a:solidFill>
            <a:srgbClr val="000000"/>
          </a:solidFill>
          <a:latin typeface="Arial" pitchFamily="-106" charset="0"/>
        </a:defRPr>
      </a:lvl7pPr>
      <a:lvl8pPr marL="1371600" algn="ctr" rtl="0" eaLnBrk="0" fontAlgn="base" hangingPunct="0">
        <a:spcBef>
          <a:spcPct val="0"/>
        </a:spcBef>
        <a:spcAft>
          <a:spcPct val="0"/>
        </a:spcAft>
        <a:defRPr sz="4400" b="1">
          <a:solidFill>
            <a:srgbClr val="000000"/>
          </a:solidFill>
          <a:latin typeface="Arial" pitchFamily="-106" charset="0"/>
        </a:defRPr>
      </a:lvl8pPr>
      <a:lvl9pPr marL="1828800" algn="ctr" rtl="0" eaLnBrk="0" fontAlgn="base" hangingPunct="0">
        <a:spcBef>
          <a:spcPct val="0"/>
        </a:spcBef>
        <a:spcAft>
          <a:spcPct val="0"/>
        </a:spcAft>
        <a:defRPr sz="4400" b="1">
          <a:solidFill>
            <a:srgbClr val="000000"/>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a:outerShdw blurRad="63500" dist="38099" dir="2700000" algn="ctr" rotWithShape="0">
              <a:srgbClr val="000000">
                <a:alpha val="74998"/>
              </a:srgbClr>
            </a:outerShdw>
          </a:effectLst>
        </p:spPr>
        <p:txBody>
          <a:bodyPr vert="horz" wrap="square" lIns="91440" tIns="45720" rIns="91440" bIns="45720" numCol="1" anchor="ctr" anchorCtr="0" compatLnSpc="1">
            <a:prstTxWarp prst="textNoShape">
              <a:avLst/>
            </a:prstTxWarp>
          </a:bodyPr>
          <a:lstStyle/>
          <a:p>
            <a:pPr lvl="0"/>
            <a:r>
              <a:rPr lang="en-US"/>
              <a:t>Haga clic para cambiar el estilo de título	</a:t>
            </a:r>
          </a:p>
        </p:txBody>
      </p:sp>
      <p:sp>
        <p:nvSpPr>
          <p:cNvPr id="3450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28160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ea typeface="+mn-ea"/>
                <a:cs typeface="+mn-cs"/>
              </a:defRPr>
            </a:lvl1pPr>
          </a:lstStyle>
          <a:p>
            <a:pPr>
              <a:defRPr/>
            </a:pPr>
            <a:endParaRPr lang="en-US"/>
          </a:p>
        </p:txBody>
      </p:sp>
      <p:sp>
        <p:nvSpPr>
          <p:cNvPr id="28160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ea typeface="+mn-ea"/>
                <a:cs typeface="+mn-cs"/>
              </a:defRPr>
            </a:lvl1pPr>
          </a:lstStyle>
          <a:p>
            <a:pPr>
              <a:defRPr/>
            </a:pPr>
            <a:endParaRPr lang="en-US"/>
          </a:p>
        </p:txBody>
      </p:sp>
      <p:sp>
        <p:nvSpPr>
          <p:cNvPr id="28160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ea typeface="+mn-ea"/>
                <a:cs typeface="+mn-cs"/>
              </a:defRPr>
            </a:lvl1pPr>
          </a:lstStyle>
          <a:p>
            <a:pPr>
              <a:defRPr/>
            </a:pPr>
            <a:fld id="{003AE11D-E7A1-46A5-8793-4879052DD0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78" r:id="rId1"/>
    <p:sldLayoutId id="2147484067" r:id="rId2"/>
    <p:sldLayoutId id="2147484066" r:id="rId3"/>
    <p:sldLayoutId id="2147484065" r:id="rId4"/>
    <p:sldLayoutId id="2147484064" r:id="rId5"/>
    <p:sldLayoutId id="2147484063" r:id="rId6"/>
    <p:sldLayoutId id="2147484062" r:id="rId7"/>
    <p:sldLayoutId id="2147484061" r:id="rId8"/>
    <p:sldLayoutId id="2147484060" r:id="rId9"/>
    <p:sldLayoutId id="2147484059" r:id="rId10"/>
    <p:sldLayoutId id="214748405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6" charset="0"/>
          <a:ea typeface="Arial" pitchFamily="-106" charset="0"/>
          <a:cs typeface="Arial" pitchFamily="-106" charset="0"/>
        </a:defRPr>
      </a:lvl2pPr>
      <a:lvl3pPr algn="ctr" rtl="0" eaLnBrk="0" fontAlgn="base" hangingPunct="0">
        <a:spcBef>
          <a:spcPct val="0"/>
        </a:spcBef>
        <a:spcAft>
          <a:spcPct val="0"/>
        </a:spcAft>
        <a:defRPr sz="4400">
          <a:solidFill>
            <a:schemeClr val="tx2"/>
          </a:solidFill>
          <a:latin typeface="Arial" pitchFamily="-106" charset="0"/>
          <a:ea typeface="Arial" pitchFamily="-106" charset="0"/>
          <a:cs typeface="Arial" pitchFamily="-106" charset="0"/>
        </a:defRPr>
      </a:lvl3pPr>
      <a:lvl4pPr algn="ctr" rtl="0" eaLnBrk="0" fontAlgn="base" hangingPunct="0">
        <a:spcBef>
          <a:spcPct val="0"/>
        </a:spcBef>
        <a:spcAft>
          <a:spcPct val="0"/>
        </a:spcAft>
        <a:defRPr sz="4400">
          <a:solidFill>
            <a:schemeClr val="tx2"/>
          </a:solidFill>
          <a:latin typeface="Arial" pitchFamily="-106" charset="0"/>
          <a:ea typeface="Arial" pitchFamily="-106" charset="0"/>
          <a:cs typeface="Arial" pitchFamily="-106" charset="0"/>
        </a:defRPr>
      </a:lvl4pPr>
      <a:lvl5pPr algn="ctr" rtl="0" eaLnBrk="0" fontAlgn="base" hangingPunct="0">
        <a:spcBef>
          <a:spcPct val="0"/>
        </a:spcBef>
        <a:spcAft>
          <a:spcPct val="0"/>
        </a:spcAft>
        <a:defRPr sz="4400">
          <a:solidFill>
            <a:schemeClr val="tx2"/>
          </a:solidFill>
          <a:latin typeface="Arial" pitchFamily="-106" charset="0"/>
          <a:ea typeface="Arial" pitchFamily="-106" charset="0"/>
          <a:cs typeface="Arial" pitchFamily="-106" charset="0"/>
        </a:defRPr>
      </a:lvl5pPr>
      <a:lvl6pPr marL="457200" algn="ctr" rtl="0" fontAlgn="base">
        <a:spcBef>
          <a:spcPct val="0"/>
        </a:spcBef>
        <a:spcAft>
          <a:spcPct val="0"/>
        </a:spcAft>
        <a:defRPr sz="4400">
          <a:solidFill>
            <a:schemeClr val="tx2"/>
          </a:solidFill>
          <a:latin typeface="Arial" pitchFamily="-106" charset="0"/>
          <a:ea typeface="Arial" pitchFamily="-106" charset="0"/>
          <a:cs typeface="Arial" pitchFamily="-106" charset="0"/>
        </a:defRPr>
      </a:lvl6pPr>
      <a:lvl7pPr marL="914400" algn="ctr" rtl="0" fontAlgn="base">
        <a:spcBef>
          <a:spcPct val="0"/>
        </a:spcBef>
        <a:spcAft>
          <a:spcPct val="0"/>
        </a:spcAft>
        <a:defRPr sz="4400">
          <a:solidFill>
            <a:schemeClr val="tx2"/>
          </a:solidFill>
          <a:latin typeface="Arial" pitchFamily="-106" charset="0"/>
          <a:ea typeface="Arial" pitchFamily="-106" charset="0"/>
          <a:cs typeface="Arial" pitchFamily="-106" charset="0"/>
        </a:defRPr>
      </a:lvl7pPr>
      <a:lvl8pPr marL="1371600" algn="ctr" rtl="0" fontAlgn="base">
        <a:spcBef>
          <a:spcPct val="0"/>
        </a:spcBef>
        <a:spcAft>
          <a:spcPct val="0"/>
        </a:spcAft>
        <a:defRPr sz="4400">
          <a:solidFill>
            <a:schemeClr val="tx2"/>
          </a:solidFill>
          <a:latin typeface="Arial" pitchFamily="-106" charset="0"/>
          <a:ea typeface="Arial" pitchFamily="-106" charset="0"/>
          <a:cs typeface="Arial" pitchFamily="-106" charset="0"/>
        </a:defRPr>
      </a:lvl8pPr>
      <a:lvl9pPr marL="1828800" algn="ctr" rtl="0" fontAlgn="base">
        <a:spcBef>
          <a:spcPct val="0"/>
        </a:spcBef>
        <a:spcAft>
          <a:spcPct val="0"/>
        </a:spcAft>
        <a:defRPr sz="4400">
          <a:solidFill>
            <a:schemeClr val="tx2"/>
          </a:solidFill>
          <a:latin typeface="Arial" pitchFamily="-106" charset="0"/>
          <a:ea typeface="Arial" pitchFamily="-106" charset="0"/>
          <a:cs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381000" y="152400"/>
            <a:ext cx="8382000" cy="1219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25603" name="Rectangle 3"/>
          <p:cNvSpPr>
            <a:spLocks noGrp="1" noChangeArrowheads="1"/>
          </p:cNvSpPr>
          <p:nvPr>
            <p:ph type="body" idx="1"/>
          </p:nvPr>
        </p:nvSpPr>
        <p:spPr bwMode="auto">
          <a:xfrm>
            <a:off x="381000" y="1600200"/>
            <a:ext cx="8382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533400" y="6477000"/>
            <a:ext cx="23622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200400" y="6477000"/>
            <a:ext cx="30480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629400" y="6477000"/>
            <a:ext cx="2057400" cy="3048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199739FC-14C8-4B32-B87F-55E7A856416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92" r:id="rId1"/>
    <p:sldLayoutId id="2147483791" r:id="rId2"/>
    <p:sldLayoutId id="2147483790" r:id="rId3"/>
    <p:sldLayoutId id="2147483789" r:id="rId4"/>
    <p:sldLayoutId id="2147483788" r:id="rId5"/>
    <p:sldLayoutId id="2147483787" r:id="rId6"/>
    <p:sldLayoutId id="2147483786" r:id="rId7"/>
    <p:sldLayoutId id="2147483785" r:id="rId8"/>
    <p:sldLayoutId id="2147483784" r:id="rId9"/>
    <p:sldLayoutId id="2147483783" r:id="rId10"/>
    <p:sldLayoutId id="2147483782"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381000" y="152400"/>
            <a:ext cx="8382000" cy="1219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37891" name="Rectangle 3"/>
          <p:cNvSpPr>
            <a:spLocks noGrp="1" noChangeArrowheads="1"/>
          </p:cNvSpPr>
          <p:nvPr>
            <p:ph type="body" idx="1"/>
          </p:nvPr>
        </p:nvSpPr>
        <p:spPr bwMode="auto">
          <a:xfrm>
            <a:off x="381000" y="1600200"/>
            <a:ext cx="8382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381000" y="6400800"/>
            <a:ext cx="2209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048000" y="6400800"/>
            <a:ext cx="289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400800" y="6400800"/>
            <a:ext cx="2362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effectLst/>
                <a:latin typeface="Arial" pitchFamily="-106" charset="0"/>
              </a:defRPr>
            </a:lvl1pPr>
          </a:lstStyle>
          <a:p>
            <a:pPr>
              <a:defRPr/>
            </a:pPr>
            <a:fld id="{06DF6972-1016-43E0-BA45-118D573F1979}"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03" r:id="rId1"/>
    <p:sldLayoutId id="2147483802" r:id="rId2"/>
    <p:sldLayoutId id="2147483801" r:id="rId3"/>
    <p:sldLayoutId id="2147483800" r:id="rId4"/>
    <p:sldLayoutId id="2147483799" r:id="rId5"/>
    <p:sldLayoutId id="2147483798" r:id="rId6"/>
    <p:sldLayoutId id="2147483797" r:id="rId7"/>
    <p:sldLayoutId id="2147483796" r:id="rId8"/>
    <p:sldLayoutId id="2147483795" r:id="rId9"/>
    <p:sldLayoutId id="2147483794" r:id="rId10"/>
    <p:sldLayoutId id="2147483793" r:id="rId11"/>
  </p:sldLayoutIdLst>
  <p:txStyles>
    <p:titleStyle>
      <a:lvl1pPr algn="l"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2"/>
          </a:solidFill>
          <a:latin typeface="Arial" pitchFamily="-106" charset="0"/>
        </a:defRPr>
      </a:lvl6pPr>
      <a:lvl7pPr marL="914400" algn="l" rtl="0" eaLnBrk="0" fontAlgn="base" hangingPunct="0">
        <a:spcBef>
          <a:spcPct val="0"/>
        </a:spcBef>
        <a:spcAft>
          <a:spcPct val="0"/>
        </a:spcAft>
        <a:defRPr sz="4400" b="1">
          <a:solidFill>
            <a:schemeClr val="tx2"/>
          </a:solidFill>
          <a:latin typeface="Arial" pitchFamily="-106" charset="0"/>
        </a:defRPr>
      </a:lvl7pPr>
      <a:lvl8pPr marL="1371600" algn="l" rtl="0" eaLnBrk="0" fontAlgn="base" hangingPunct="0">
        <a:spcBef>
          <a:spcPct val="0"/>
        </a:spcBef>
        <a:spcAft>
          <a:spcPct val="0"/>
        </a:spcAft>
        <a:defRPr sz="4400" b="1">
          <a:solidFill>
            <a:schemeClr val="tx2"/>
          </a:solidFill>
          <a:latin typeface="Arial" pitchFamily="-106" charset="0"/>
        </a:defRPr>
      </a:lvl8pPr>
      <a:lvl9pPr marL="1828800" algn="l" rtl="0" eaLnBrk="0" fontAlgn="base" hangingPunct="0">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FFFFFF"/>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FFFFFF"/>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FFFFFF"/>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rgbClr val="FFFFFF"/>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5334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50179" name="Rectangle 3"/>
          <p:cNvSpPr>
            <a:spLocks noGrp="1" noChangeArrowheads="1"/>
          </p:cNvSpPr>
          <p:nvPr>
            <p:ph type="body" idx="1"/>
          </p:nvPr>
        </p:nvSpPr>
        <p:spPr bwMode="auto">
          <a:xfrm>
            <a:off x="533400" y="1524000"/>
            <a:ext cx="81534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37892" name="Rectangle 4"/>
          <p:cNvSpPr>
            <a:spLocks noGrp="1" noChangeArrowheads="1"/>
          </p:cNvSpPr>
          <p:nvPr>
            <p:ph type="dt" sz="half" idx="2"/>
          </p:nvPr>
        </p:nvSpPr>
        <p:spPr bwMode="auto">
          <a:xfrm>
            <a:off x="1447800" y="6248400"/>
            <a:ext cx="19812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37893" name="Rectangle 5"/>
          <p:cNvSpPr>
            <a:spLocks noGrp="1" noChangeArrowheads="1"/>
          </p:cNvSpPr>
          <p:nvPr>
            <p:ph type="ftr" sz="quarter" idx="3"/>
          </p:nvPr>
        </p:nvSpPr>
        <p:spPr bwMode="auto">
          <a:xfrm>
            <a:off x="3810000" y="6248400"/>
            <a:ext cx="2895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37894" name="Rectangle 6"/>
          <p:cNvSpPr>
            <a:spLocks noGrp="1" noChangeArrowheads="1"/>
          </p:cNvSpPr>
          <p:nvPr>
            <p:ph type="sldNum" sz="quarter" idx="4"/>
          </p:nvPr>
        </p:nvSpPr>
        <p:spPr bwMode="auto">
          <a:xfrm>
            <a:off x="7315200" y="6248400"/>
            <a:ext cx="1371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0400170B-1E62-4211-B411-A149512678C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68" r:id="rId1"/>
    <p:sldLayoutId id="2147483813" r:id="rId2"/>
    <p:sldLayoutId id="2147483812" r:id="rId3"/>
    <p:sldLayoutId id="2147483811" r:id="rId4"/>
    <p:sldLayoutId id="2147483810" r:id="rId5"/>
    <p:sldLayoutId id="2147483809" r:id="rId6"/>
    <p:sldLayoutId id="2147483808" r:id="rId7"/>
    <p:sldLayoutId id="2147483807" r:id="rId8"/>
    <p:sldLayoutId id="2147483806" r:id="rId9"/>
    <p:sldLayoutId id="2147483805" r:id="rId10"/>
    <p:sldLayoutId id="2147483804" r:id="rId11"/>
  </p:sldLayoutIdLst>
  <p:txStyles>
    <p:titleStyle>
      <a:lvl1pPr algn="ctr"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b="1">
          <a:solidFill>
            <a:schemeClr val="tx2"/>
          </a:solidFill>
          <a:latin typeface="Arial" pitchFamily="-106" charset="0"/>
        </a:defRPr>
      </a:lvl6pPr>
      <a:lvl7pPr marL="914400" algn="ctr" rtl="0" fontAlgn="base">
        <a:spcBef>
          <a:spcPct val="0"/>
        </a:spcBef>
        <a:spcAft>
          <a:spcPct val="0"/>
        </a:spcAft>
        <a:defRPr sz="4400" b="1">
          <a:solidFill>
            <a:schemeClr val="tx2"/>
          </a:solidFill>
          <a:latin typeface="Arial" pitchFamily="-106" charset="0"/>
        </a:defRPr>
      </a:lvl7pPr>
      <a:lvl8pPr marL="1371600" algn="ctr" rtl="0" fontAlgn="base">
        <a:spcBef>
          <a:spcPct val="0"/>
        </a:spcBef>
        <a:spcAft>
          <a:spcPct val="0"/>
        </a:spcAft>
        <a:defRPr sz="4400" b="1">
          <a:solidFill>
            <a:schemeClr val="tx2"/>
          </a:solidFill>
          <a:latin typeface="Arial" pitchFamily="-106" charset="0"/>
        </a:defRPr>
      </a:lvl8pPr>
      <a:lvl9pPr marL="1828800" algn="ctr" rtl="0" fontAlgn="base">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bwMode="auto">
          <a:xfrm>
            <a:off x="457200" y="274638"/>
            <a:ext cx="7848600" cy="1020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62467" name="Rectangle 3"/>
          <p:cNvSpPr>
            <a:spLocks noGrp="1" noChangeArrowheads="1"/>
          </p:cNvSpPr>
          <p:nvPr>
            <p:ph type="body" idx="1"/>
          </p:nvPr>
        </p:nvSpPr>
        <p:spPr bwMode="auto">
          <a:xfrm>
            <a:off x="457200" y="1524000"/>
            <a:ext cx="7848600" cy="4602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409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latin typeface="Arial" pitchFamily="-106" charset="0"/>
              </a:defRPr>
            </a:lvl1pPr>
          </a:lstStyle>
          <a:p>
            <a:pPr>
              <a:defRPr/>
            </a:pPr>
            <a:endParaRPr lang="en-US"/>
          </a:p>
        </p:txBody>
      </p:sp>
      <p:sp>
        <p:nvSpPr>
          <p:cNvPr id="409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latin typeface="Arial" pitchFamily="-106" charset="0"/>
              </a:defRPr>
            </a:lvl1pPr>
          </a:lstStyle>
          <a:p>
            <a:pPr>
              <a:defRPr/>
            </a:pPr>
            <a:endParaRPr lang="en-US"/>
          </a:p>
        </p:txBody>
      </p:sp>
      <p:sp>
        <p:nvSpPr>
          <p:cNvPr id="40966" name="Rectangle 6"/>
          <p:cNvSpPr>
            <a:spLocks noGrp="1" noChangeArrowheads="1"/>
          </p:cNvSpPr>
          <p:nvPr>
            <p:ph type="sldNum" sz="quarter" idx="4"/>
          </p:nvPr>
        </p:nvSpPr>
        <p:spPr bwMode="auto">
          <a:xfrm>
            <a:off x="6553200" y="6245225"/>
            <a:ext cx="1752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A8A7F7B8-1FB2-41FF-827C-F01EBFEB3BC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69" r:id="rId1"/>
    <p:sldLayoutId id="2147483823" r:id="rId2"/>
    <p:sldLayoutId id="2147483822" r:id="rId3"/>
    <p:sldLayoutId id="2147483821" r:id="rId4"/>
    <p:sldLayoutId id="2147483820" r:id="rId5"/>
    <p:sldLayoutId id="2147483819" r:id="rId6"/>
    <p:sldLayoutId id="2147483818" r:id="rId7"/>
    <p:sldLayoutId id="2147483817" r:id="rId8"/>
    <p:sldLayoutId id="2147483816" r:id="rId9"/>
    <p:sldLayoutId id="2147483815" r:id="rId10"/>
    <p:sldLayoutId id="2147483814" r:id="rId11"/>
  </p:sldLayoutIdLst>
  <p:txStyles>
    <p:titleStyle>
      <a:lvl1pPr algn="ctr" rtl="0" eaLnBrk="0" fontAlgn="base" hangingPunct="0">
        <a:spcBef>
          <a:spcPct val="0"/>
        </a:spcBef>
        <a:spcAft>
          <a:spcPct val="0"/>
        </a:spcAft>
        <a:defRPr sz="4400" b="1">
          <a:solidFill>
            <a:schemeClr val="tx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b="1">
          <a:solidFill>
            <a:schemeClr val="tx2"/>
          </a:solidFill>
          <a:latin typeface="Arial" pitchFamily="-106" charset="0"/>
          <a:ea typeface="ＭＳ Ｐゴシック" pitchFamily="-106" charset="-128"/>
          <a:cs typeface="ＭＳ Ｐゴシック" pitchFamily="-106" charset="-128"/>
        </a:defRPr>
      </a:lvl5pPr>
      <a:lvl6pPr marL="457200" algn="ctr" rtl="0" fontAlgn="base">
        <a:spcBef>
          <a:spcPct val="0"/>
        </a:spcBef>
        <a:spcAft>
          <a:spcPct val="0"/>
        </a:spcAft>
        <a:defRPr sz="4400" b="1">
          <a:solidFill>
            <a:schemeClr val="tx2"/>
          </a:solidFill>
          <a:latin typeface="Arial" pitchFamily="-106" charset="0"/>
        </a:defRPr>
      </a:lvl6pPr>
      <a:lvl7pPr marL="914400" algn="ctr" rtl="0" fontAlgn="base">
        <a:spcBef>
          <a:spcPct val="0"/>
        </a:spcBef>
        <a:spcAft>
          <a:spcPct val="0"/>
        </a:spcAft>
        <a:defRPr sz="4400" b="1">
          <a:solidFill>
            <a:schemeClr val="tx2"/>
          </a:solidFill>
          <a:latin typeface="Arial" pitchFamily="-106" charset="0"/>
        </a:defRPr>
      </a:lvl7pPr>
      <a:lvl8pPr marL="1371600" algn="ctr" rtl="0" fontAlgn="base">
        <a:spcBef>
          <a:spcPct val="0"/>
        </a:spcBef>
        <a:spcAft>
          <a:spcPct val="0"/>
        </a:spcAft>
        <a:defRPr sz="4400" b="1">
          <a:solidFill>
            <a:schemeClr val="tx2"/>
          </a:solidFill>
          <a:latin typeface="Arial" pitchFamily="-106" charset="0"/>
        </a:defRPr>
      </a:lvl8pPr>
      <a:lvl9pPr marL="1828800" algn="ctr" rtl="0" fontAlgn="base">
        <a:spcBef>
          <a:spcPct val="0"/>
        </a:spcBef>
        <a:spcAft>
          <a:spcPct val="0"/>
        </a:spcAft>
        <a:defRPr sz="4400" b="1">
          <a:solidFill>
            <a:schemeClr val="tx2"/>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106"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06"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06"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bwMode="auto">
          <a:xfrm>
            <a:off x="381000" y="152400"/>
            <a:ext cx="8382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74755" name="Rectangle 3"/>
          <p:cNvSpPr>
            <a:spLocks noGrp="1" noChangeArrowheads="1"/>
          </p:cNvSpPr>
          <p:nvPr>
            <p:ph type="body" idx="1"/>
          </p:nvPr>
        </p:nvSpPr>
        <p:spPr bwMode="auto">
          <a:xfrm>
            <a:off x="381000" y="14478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 name="Rectangle 4"/>
          <p:cNvSpPr>
            <a:spLocks noGrp="1" noChangeArrowheads="1"/>
          </p:cNvSpPr>
          <p:nvPr>
            <p:ph type="dt" sz="half" idx="2"/>
          </p:nvPr>
        </p:nvSpPr>
        <p:spPr bwMode="auto">
          <a:xfrm>
            <a:off x="381000" y="6324600"/>
            <a:ext cx="24384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effectLst/>
                <a:latin typeface="+mn-lt"/>
              </a:defRPr>
            </a:lvl1pPr>
          </a:lstStyle>
          <a:p>
            <a:pPr>
              <a:defRPr/>
            </a:pPr>
            <a:endParaRPr lang="en-US"/>
          </a:p>
        </p:txBody>
      </p:sp>
      <p:sp>
        <p:nvSpPr>
          <p:cNvPr id="8" name="Rectangle 5"/>
          <p:cNvSpPr>
            <a:spLocks noGrp="1" noChangeArrowheads="1"/>
          </p:cNvSpPr>
          <p:nvPr>
            <p:ph type="ftr" sz="quarter" idx="3"/>
          </p:nvPr>
        </p:nvSpPr>
        <p:spPr bwMode="auto">
          <a:xfrm>
            <a:off x="3200400" y="6324600"/>
            <a:ext cx="28956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effectLst/>
                <a:latin typeface="+mn-lt"/>
              </a:defRPr>
            </a:lvl1pPr>
          </a:lstStyle>
          <a:p>
            <a:pPr>
              <a:defRPr/>
            </a:pPr>
            <a:endParaRPr lang="en-US"/>
          </a:p>
        </p:txBody>
      </p:sp>
      <p:sp>
        <p:nvSpPr>
          <p:cNvPr id="9" name="Rectangle 6"/>
          <p:cNvSpPr>
            <a:spLocks noGrp="1" noChangeArrowheads="1"/>
          </p:cNvSpPr>
          <p:nvPr>
            <p:ph type="sldNum" sz="quarter" idx="4"/>
          </p:nvPr>
        </p:nvSpPr>
        <p:spPr bwMode="auto">
          <a:xfrm>
            <a:off x="6400800" y="6324600"/>
            <a:ext cx="2362200" cy="381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76618707-0B31-4B7E-855B-1271568DC041}"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34" r:id="rId1"/>
    <p:sldLayoutId id="2147483833" r:id="rId2"/>
    <p:sldLayoutId id="2147483832" r:id="rId3"/>
    <p:sldLayoutId id="2147483831" r:id="rId4"/>
    <p:sldLayoutId id="2147483830" r:id="rId5"/>
    <p:sldLayoutId id="2147483829" r:id="rId6"/>
    <p:sldLayoutId id="2147483828" r:id="rId7"/>
    <p:sldLayoutId id="2147483827" r:id="rId8"/>
    <p:sldLayoutId id="2147483826" r:id="rId9"/>
    <p:sldLayoutId id="2147483825" r:id="rId10"/>
    <p:sldLayoutId id="2147483824" r:id="rId11"/>
  </p:sldLayoutIdLst>
  <p:txStyles>
    <p:titleStyle>
      <a:lvl1pPr algn="l" rtl="0" eaLnBrk="0" fontAlgn="base" hangingPunct="0">
        <a:spcBef>
          <a:spcPct val="0"/>
        </a:spcBef>
        <a:spcAft>
          <a:spcPct val="0"/>
        </a:spcAft>
        <a:defRPr sz="4400" b="1">
          <a:solidFill>
            <a:schemeClr val="tx1"/>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1"/>
          </a:solidFill>
          <a:latin typeface="Arial" pitchFamily="-106" charset="0"/>
        </a:defRPr>
      </a:lvl6pPr>
      <a:lvl7pPr marL="914400" algn="l" rtl="0" eaLnBrk="0" fontAlgn="base" hangingPunct="0">
        <a:spcBef>
          <a:spcPct val="0"/>
        </a:spcBef>
        <a:spcAft>
          <a:spcPct val="0"/>
        </a:spcAft>
        <a:defRPr sz="4400" b="1">
          <a:solidFill>
            <a:schemeClr val="tx1"/>
          </a:solidFill>
          <a:latin typeface="Arial" pitchFamily="-106" charset="0"/>
        </a:defRPr>
      </a:lvl7pPr>
      <a:lvl8pPr marL="1371600" algn="l" rtl="0" eaLnBrk="0" fontAlgn="base" hangingPunct="0">
        <a:spcBef>
          <a:spcPct val="0"/>
        </a:spcBef>
        <a:spcAft>
          <a:spcPct val="0"/>
        </a:spcAft>
        <a:defRPr sz="4400" b="1">
          <a:solidFill>
            <a:schemeClr val="tx1"/>
          </a:solidFill>
          <a:latin typeface="Arial" pitchFamily="-106" charset="0"/>
        </a:defRPr>
      </a:lvl8pPr>
      <a:lvl9pPr marL="1828800" algn="l" rtl="0" eaLnBrk="0" fontAlgn="base" hangingPunct="0">
        <a:spcBef>
          <a:spcPct val="0"/>
        </a:spcBef>
        <a:spcAft>
          <a:spcPct val="0"/>
        </a:spcAft>
        <a:defRPr sz="4400" b="1">
          <a:solidFill>
            <a:schemeClr val="tx1"/>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bwMode="auto">
          <a:xfrm>
            <a:off x="381000" y="152400"/>
            <a:ext cx="8382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87043" name="Rectangle 3"/>
          <p:cNvSpPr>
            <a:spLocks noGrp="1" noChangeArrowheads="1"/>
          </p:cNvSpPr>
          <p:nvPr>
            <p:ph type="body" idx="1"/>
          </p:nvPr>
        </p:nvSpPr>
        <p:spPr bwMode="auto">
          <a:xfrm>
            <a:off x="381000" y="1447800"/>
            <a:ext cx="8382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381000" y="6248400"/>
            <a:ext cx="2667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effectLst/>
                <a:latin typeface="+mn-lt"/>
              </a:defRPr>
            </a:lvl1pPr>
          </a:lstStyle>
          <a:p>
            <a:pPr>
              <a:defRPr/>
            </a:pPr>
            <a:endParaRPr lang="en-US"/>
          </a:p>
        </p:txBody>
      </p:sp>
      <p:sp>
        <p:nvSpPr>
          <p:cNvPr id="1029" name="Rectangle 5"/>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effectLst/>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2209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latin typeface="Arial" pitchFamily="-106" charset="0"/>
              </a:defRPr>
            </a:lvl1pPr>
          </a:lstStyle>
          <a:p>
            <a:pPr>
              <a:defRPr/>
            </a:pPr>
            <a:fld id="{6D189390-39B9-4E48-9880-F6A85BA7A163}"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845" r:id="rId1"/>
    <p:sldLayoutId id="2147483844" r:id="rId2"/>
    <p:sldLayoutId id="2147483843" r:id="rId3"/>
    <p:sldLayoutId id="2147483842" r:id="rId4"/>
    <p:sldLayoutId id="2147483841" r:id="rId5"/>
    <p:sldLayoutId id="2147483840" r:id="rId6"/>
    <p:sldLayoutId id="2147483839" r:id="rId7"/>
    <p:sldLayoutId id="2147483838" r:id="rId8"/>
    <p:sldLayoutId id="2147483837" r:id="rId9"/>
    <p:sldLayoutId id="2147483836" r:id="rId10"/>
    <p:sldLayoutId id="2147483835" r:id="rId11"/>
  </p:sldLayoutIdLst>
  <p:txStyles>
    <p:titleStyle>
      <a:lvl1pPr algn="l" rtl="0" eaLnBrk="0" fontAlgn="base" hangingPunct="0">
        <a:spcBef>
          <a:spcPct val="0"/>
        </a:spcBef>
        <a:spcAft>
          <a:spcPct val="0"/>
        </a:spcAft>
        <a:defRPr sz="4400" b="1">
          <a:solidFill>
            <a:schemeClr val="tx1"/>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chemeClr val="tx1"/>
          </a:solidFill>
          <a:latin typeface="Arial" pitchFamily="-106" charset="0"/>
          <a:ea typeface="ＭＳ Ｐゴシック" pitchFamily="-106" charset="-128"/>
          <a:cs typeface="ＭＳ Ｐゴシック" pitchFamily="-106" charset="-128"/>
        </a:defRPr>
      </a:lvl5pPr>
      <a:lvl6pPr marL="457200" algn="l" rtl="0" eaLnBrk="0" fontAlgn="base" hangingPunct="0">
        <a:spcBef>
          <a:spcPct val="0"/>
        </a:spcBef>
        <a:spcAft>
          <a:spcPct val="0"/>
        </a:spcAft>
        <a:defRPr sz="4400" b="1">
          <a:solidFill>
            <a:schemeClr val="tx1"/>
          </a:solidFill>
          <a:latin typeface="Arial" pitchFamily="-106" charset="0"/>
        </a:defRPr>
      </a:lvl6pPr>
      <a:lvl7pPr marL="914400" algn="l" rtl="0" eaLnBrk="0" fontAlgn="base" hangingPunct="0">
        <a:spcBef>
          <a:spcPct val="0"/>
        </a:spcBef>
        <a:spcAft>
          <a:spcPct val="0"/>
        </a:spcAft>
        <a:defRPr sz="4400" b="1">
          <a:solidFill>
            <a:schemeClr val="tx1"/>
          </a:solidFill>
          <a:latin typeface="Arial" pitchFamily="-106" charset="0"/>
        </a:defRPr>
      </a:lvl7pPr>
      <a:lvl8pPr marL="1371600" algn="l" rtl="0" eaLnBrk="0" fontAlgn="base" hangingPunct="0">
        <a:spcBef>
          <a:spcPct val="0"/>
        </a:spcBef>
        <a:spcAft>
          <a:spcPct val="0"/>
        </a:spcAft>
        <a:defRPr sz="4400" b="1">
          <a:solidFill>
            <a:schemeClr val="tx1"/>
          </a:solidFill>
          <a:latin typeface="Arial" pitchFamily="-106" charset="0"/>
        </a:defRPr>
      </a:lvl8pPr>
      <a:lvl9pPr marL="1828800" algn="l" rtl="0" eaLnBrk="0" fontAlgn="base" hangingPunct="0">
        <a:spcBef>
          <a:spcPct val="0"/>
        </a:spcBef>
        <a:spcAft>
          <a:spcPct val="0"/>
        </a:spcAft>
        <a:defRPr sz="4400" b="1">
          <a:solidFill>
            <a:schemeClr val="tx1"/>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6" charset="-128"/>
          <a:cs typeface="ＭＳ Ｐゴシック"/>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bwMode="auto">
          <a:xfrm>
            <a:off x="457200" y="76200"/>
            <a:ext cx="71628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99331" name="Rectangle 3"/>
          <p:cNvSpPr>
            <a:spLocks noGrp="1" noChangeArrowheads="1"/>
          </p:cNvSpPr>
          <p:nvPr>
            <p:ph type="body" idx="1"/>
          </p:nvPr>
        </p:nvSpPr>
        <p:spPr bwMode="auto">
          <a:xfrm>
            <a:off x="457200" y="1524000"/>
            <a:ext cx="71628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71684" name="Rectangle 4"/>
          <p:cNvSpPr>
            <a:spLocks noGrp="1" noChangeArrowheads="1"/>
          </p:cNvSpPr>
          <p:nvPr>
            <p:ph type="dt" sz="half" idx="2"/>
          </p:nvPr>
        </p:nvSpPr>
        <p:spPr bwMode="auto">
          <a:xfrm>
            <a:off x="457200" y="63246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effectLst/>
                <a:latin typeface="Arial" pitchFamily="-106" charset="0"/>
              </a:defRPr>
            </a:lvl1pPr>
          </a:lstStyle>
          <a:p>
            <a:pPr>
              <a:defRPr/>
            </a:pPr>
            <a:endParaRPr lang="en-US"/>
          </a:p>
        </p:txBody>
      </p:sp>
      <p:sp>
        <p:nvSpPr>
          <p:cNvPr id="71685" name="Rectangle 5"/>
          <p:cNvSpPr>
            <a:spLocks noGrp="1" noChangeArrowheads="1"/>
          </p:cNvSpPr>
          <p:nvPr>
            <p:ph type="ftr" sz="quarter" idx="3"/>
          </p:nvPr>
        </p:nvSpPr>
        <p:spPr bwMode="auto">
          <a:xfrm>
            <a:off x="3124200" y="63246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effectLst/>
                <a:latin typeface="Arial" pitchFamily="-106" charset="0"/>
              </a:defRPr>
            </a:lvl1pPr>
          </a:lstStyle>
          <a:p>
            <a:pPr>
              <a:defRPr/>
            </a:pPr>
            <a:endParaRPr lang="en-US"/>
          </a:p>
        </p:txBody>
      </p:sp>
      <p:sp>
        <p:nvSpPr>
          <p:cNvPr id="71686" name="Rectangle 6"/>
          <p:cNvSpPr>
            <a:spLocks noGrp="1" noChangeArrowheads="1"/>
          </p:cNvSpPr>
          <p:nvPr>
            <p:ph type="sldNum" sz="quarter" idx="4"/>
          </p:nvPr>
        </p:nvSpPr>
        <p:spPr bwMode="auto">
          <a:xfrm>
            <a:off x="6553200" y="6324600"/>
            <a:ext cx="1066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effectLst/>
                <a:latin typeface="Arial" pitchFamily="-106" charset="0"/>
              </a:defRPr>
            </a:lvl1pPr>
          </a:lstStyle>
          <a:p>
            <a:pPr>
              <a:defRPr/>
            </a:pPr>
            <a:fld id="{16E53EB3-6C61-44EA-8D9C-CB192213D296}" type="slidenum">
              <a:rPr lang="en-US"/>
              <a:pPr>
                <a:defRPr/>
              </a:pPr>
              <a:t>‹#›</a:t>
            </a:fld>
            <a:endParaRPr lang="en-US"/>
          </a:p>
        </p:txBody>
      </p:sp>
      <p:pic>
        <p:nvPicPr>
          <p:cNvPr id="99336" name="Picture 1"/>
          <p:cNvPicPr>
            <a:picLocks noChangeAspect="1" noChangeArrowheads="1"/>
          </p:cNvPicPr>
          <p:nvPr userDrawn="1"/>
        </p:nvPicPr>
        <p:blipFill>
          <a:blip r:embed="rId14"/>
          <a:srcRect/>
          <a:stretch>
            <a:fillRect/>
          </a:stretch>
        </p:blipFill>
        <p:spPr bwMode="auto">
          <a:xfrm>
            <a:off x="136525" y="6457950"/>
            <a:ext cx="838200" cy="330200"/>
          </a:xfrm>
          <a:prstGeom prst="rect">
            <a:avLst/>
          </a:prstGeom>
          <a:noFill/>
          <a:ln w="9525">
            <a:noFill/>
            <a:miter lim="800000"/>
            <a:headEnd/>
            <a:tailEnd/>
          </a:ln>
        </p:spPr>
      </p:pic>
      <p:sp>
        <p:nvSpPr>
          <p:cNvPr id="99337" name="Rectangle 2"/>
          <p:cNvSpPr>
            <a:spLocks/>
          </p:cNvSpPr>
          <p:nvPr userDrawn="1"/>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chemeClr val="accent1"/>
                </a:solidFill>
                <a:latin typeface="Verdana" pitchFamily="34" charset="0"/>
                <a:ea typeface="ＭＳ Ｐゴシック" charset="-128"/>
                <a:cs typeface="Arial" charset="0"/>
              </a:rPr>
              <a:t>© Pearson Educación. Todos los derechos reservados.</a:t>
            </a:r>
          </a:p>
        </p:txBody>
      </p:sp>
      <p:sp>
        <p:nvSpPr>
          <p:cNvPr id="99338" name="Rectangle 3"/>
          <p:cNvSpPr>
            <a:spLocks/>
          </p:cNvSpPr>
          <p:nvPr userDrawn="1"/>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 bg1="lt1" tx1="dk1" bg2="lt2" tx2="dk2" accent1="accent1" accent2="accent2" accent3="accent3" accent4="accent4" accent5="accent5" accent6="accent6" hlink="hlink" folHlink="folHlink"/>
  <p:sldLayoutIdLst>
    <p:sldLayoutId id="2147484070" r:id="rId1"/>
    <p:sldLayoutId id="2147483855" r:id="rId2"/>
    <p:sldLayoutId id="2147483854" r:id="rId3"/>
    <p:sldLayoutId id="2147483853" r:id="rId4"/>
    <p:sldLayoutId id="2147483852" r:id="rId5"/>
    <p:sldLayoutId id="2147483851" r:id="rId6"/>
    <p:sldLayoutId id="2147483850" r:id="rId7"/>
    <p:sldLayoutId id="2147483849" r:id="rId8"/>
    <p:sldLayoutId id="2147483848" r:id="rId9"/>
    <p:sldLayoutId id="2147483847" r:id="rId10"/>
    <p:sldLayoutId id="2147483846" r:id="rId11"/>
  </p:sldLayoutIdLst>
  <p:timing>
    <p:tnLst>
      <p:par>
        <p:cTn id="1" dur="indefinite" restart="never" nodeType="tmRoot"/>
      </p:par>
    </p:tnLst>
  </p:timing>
  <p:txStyles>
    <p:titleStyle>
      <a:lvl1pPr algn="l" rtl="0" eaLnBrk="0" fontAlgn="base" hangingPunct="0">
        <a:spcBef>
          <a:spcPct val="0"/>
        </a:spcBef>
        <a:spcAft>
          <a:spcPct val="0"/>
        </a:spcAft>
        <a:defRPr sz="4400" b="1">
          <a:solidFill>
            <a:srgbClr val="000000"/>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400" b="1">
          <a:solidFill>
            <a:srgbClr val="000000"/>
          </a:solidFill>
          <a:latin typeface="Arial" pitchFamily="-106" charset="0"/>
          <a:ea typeface="ＭＳ Ｐゴシック" pitchFamily="-106" charset="-128"/>
          <a:cs typeface="ＭＳ Ｐゴシック" pitchFamily="-106" charset="-128"/>
        </a:defRPr>
      </a:lvl5pPr>
      <a:lvl6pPr marL="457200" algn="l" rtl="0" fontAlgn="base">
        <a:spcBef>
          <a:spcPct val="0"/>
        </a:spcBef>
        <a:spcAft>
          <a:spcPct val="0"/>
        </a:spcAft>
        <a:defRPr sz="4400" b="1">
          <a:solidFill>
            <a:srgbClr val="000000"/>
          </a:solidFill>
          <a:latin typeface="Arial" pitchFamily="-106" charset="0"/>
        </a:defRPr>
      </a:lvl6pPr>
      <a:lvl7pPr marL="914400" algn="l" rtl="0" fontAlgn="base">
        <a:spcBef>
          <a:spcPct val="0"/>
        </a:spcBef>
        <a:spcAft>
          <a:spcPct val="0"/>
        </a:spcAft>
        <a:defRPr sz="4400" b="1">
          <a:solidFill>
            <a:srgbClr val="000000"/>
          </a:solidFill>
          <a:latin typeface="Arial" pitchFamily="-106" charset="0"/>
        </a:defRPr>
      </a:lvl7pPr>
      <a:lvl8pPr marL="1371600" algn="l" rtl="0" fontAlgn="base">
        <a:spcBef>
          <a:spcPct val="0"/>
        </a:spcBef>
        <a:spcAft>
          <a:spcPct val="0"/>
        </a:spcAft>
        <a:defRPr sz="4400" b="1">
          <a:solidFill>
            <a:srgbClr val="000000"/>
          </a:solidFill>
          <a:latin typeface="Arial" pitchFamily="-106" charset="0"/>
        </a:defRPr>
      </a:lvl8pPr>
      <a:lvl9pPr marL="1828800" algn="l" rtl="0" fontAlgn="base">
        <a:spcBef>
          <a:spcPct val="0"/>
        </a:spcBef>
        <a:spcAft>
          <a:spcPct val="0"/>
        </a:spcAft>
        <a:defRPr sz="4400" b="1">
          <a:solidFill>
            <a:srgbClr val="000000"/>
          </a:solidFill>
          <a:latin typeface="Arial" pitchFamily="-106"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800">
          <a:solidFill>
            <a:srgbClr val="000000"/>
          </a:solidFill>
          <a:latin typeface="+mn-lt"/>
          <a:ea typeface="ＭＳ Ｐゴシック" pitchFamily="-106" charset="-128"/>
          <a:cs typeface="ＭＳ Ｐゴシック"/>
        </a:defRPr>
      </a:lvl2pPr>
      <a:lvl3pPr marL="1143000" indent="-228600" algn="l" rtl="0" eaLnBrk="0" fontAlgn="base" hangingPunct="0">
        <a:spcBef>
          <a:spcPct val="20000"/>
        </a:spcBef>
        <a:spcAft>
          <a:spcPct val="0"/>
        </a:spcAft>
        <a:buChar char="•"/>
        <a:defRPr sz="2400">
          <a:solidFill>
            <a:srgbClr val="000000"/>
          </a:solidFill>
          <a:latin typeface="+mn-lt"/>
          <a:ea typeface="ＭＳ Ｐゴシック" pitchFamily="-106" charset="-128"/>
          <a:cs typeface="ＭＳ Ｐゴシック"/>
        </a:defRPr>
      </a:lvl3pPr>
      <a:lvl4pPr marL="16002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4pPr>
      <a:lvl5pPr marL="2057400" indent="-228600" algn="l" rtl="0" eaLnBrk="0" fontAlgn="base" hangingPunct="0">
        <a:spcBef>
          <a:spcPct val="20000"/>
        </a:spcBef>
        <a:spcAft>
          <a:spcPct val="0"/>
        </a:spcAft>
        <a:buChar char="»"/>
        <a:defRPr sz="2000">
          <a:solidFill>
            <a:srgbClr val="000000"/>
          </a:solidFill>
          <a:latin typeface="+mn-lt"/>
          <a:ea typeface="ＭＳ Ｐゴシック" pitchFamily="-106" charset="-128"/>
          <a:cs typeface="ＭＳ Ｐゴシック"/>
        </a:defRPr>
      </a:lvl5pPr>
      <a:lvl6pPr marL="2514600" indent="-228600" algn="l" rtl="0" fontAlgn="base">
        <a:spcBef>
          <a:spcPct val="20000"/>
        </a:spcBef>
        <a:spcAft>
          <a:spcPct val="0"/>
        </a:spcAft>
        <a:buChar char="»"/>
        <a:defRPr sz="2000">
          <a:solidFill>
            <a:srgbClr val="000000"/>
          </a:solidFill>
          <a:latin typeface="+mn-lt"/>
          <a:ea typeface="ＭＳ Ｐゴシック" pitchFamily="-106" charset="-128"/>
        </a:defRPr>
      </a:lvl6pPr>
      <a:lvl7pPr marL="2971800" indent="-228600" algn="l" rtl="0" fontAlgn="base">
        <a:spcBef>
          <a:spcPct val="20000"/>
        </a:spcBef>
        <a:spcAft>
          <a:spcPct val="0"/>
        </a:spcAft>
        <a:buChar char="»"/>
        <a:defRPr sz="2000">
          <a:solidFill>
            <a:srgbClr val="000000"/>
          </a:solidFill>
          <a:latin typeface="+mn-lt"/>
          <a:ea typeface="ＭＳ Ｐゴシック" pitchFamily="-106" charset="-128"/>
        </a:defRPr>
      </a:lvl7pPr>
      <a:lvl8pPr marL="3429000" indent="-228600" algn="l" rtl="0" fontAlgn="base">
        <a:spcBef>
          <a:spcPct val="20000"/>
        </a:spcBef>
        <a:spcAft>
          <a:spcPct val="0"/>
        </a:spcAft>
        <a:buChar char="»"/>
        <a:defRPr sz="2000">
          <a:solidFill>
            <a:srgbClr val="000000"/>
          </a:solidFill>
          <a:latin typeface="+mn-lt"/>
          <a:ea typeface="ＭＳ Ｐゴシック" pitchFamily="-106" charset="-128"/>
        </a:defRPr>
      </a:lvl8pPr>
      <a:lvl9pPr marL="3886200" indent="-228600" algn="l" rtl="0" fontAlgn="base">
        <a:spcBef>
          <a:spcPct val="20000"/>
        </a:spcBef>
        <a:spcAft>
          <a:spcPct val="0"/>
        </a:spcAft>
        <a:buChar char="»"/>
        <a:defRPr sz="2000">
          <a:solidFill>
            <a:srgbClr val="000000"/>
          </a:solidFill>
          <a:latin typeface="+mn-lt"/>
          <a:ea typeface="ＭＳ Ｐゴシック" pitchFamily="-106"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23.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3.xml"/></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211.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11.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3.jpeg"/><Relationship Id="rId1" Type="http://schemas.openxmlformats.org/officeDocument/2006/relationships/slideLayout" Target="../slideLayouts/slideLayout211.xml"/></Relationships>
</file>

<file path=ppt/slides/_rels/slide15.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211.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 Id="rId9" Type="http://schemas.openxmlformats.org/officeDocument/2006/relationships/image" Target="../media/image61.jpeg"/></Relationships>
</file>

<file path=ppt/slides/_rels/slide1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78.xml"/><Relationship Id="rId6" Type="http://schemas.openxmlformats.org/officeDocument/2006/relationships/image" Target="../media/image12.jpeg"/><Relationship Id="rId5" Type="http://schemas.openxmlformats.org/officeDocument/2006/relationships/image" Target="../media/image65.jpeg"/><Relationship Id="rId4" Type="http://schemas.openxmlformats.org/officeDocument/2006/relationships/image" Target="../media/image64.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77.xml"/></Relationships>
</file>

<file path=ppt/slides/_rels/slide1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78.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2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78.xml"/><Relationship Id="rId5" Type="http://schemas.openxmlformats.org/officeDocument/2006/relationships/image" Target="../media/image70.jpeg"/><Relationship Id="rId4" Type="http://schemas.openxmlformats.org/officeDocument/2006/relationships/image" Target="../media/image69.jpeg"/></Relationships>
</file>

<file path=ppt/slides/_rels/slide2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310.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2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2.png"/><Relationship Id="rId1" Type="http://schemas.openxmlformats.org/officeDocument/2006/relationships/slideLayout" Target="../slideLayouts/slideLayout310.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2.png"/><Relationship Id="rId1" Type="http://schemas.openxmlformats.org/officeDocument/2006/relationships/slideLayout" Target="../slideLayouts/slideLayout310.xml"/></Relationships>
</file>

<file path=ppt/slides/_rels/slide2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310.xml"/><Relationship Id="rId5" Type="http://schemas.openxmlformats.org/officeDocument/2006/relationships/image" Target="../media/image12.jpeg"/><Relationship Id="rId4" Type="http://schemas.openxmlformats.org/officeDocument/2006/relationships/image" Target="../media/image85.jpeg"/></Relationships>
</file>

<file path=ppt/slides/_rels/slide2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310.xml"/></Relationships>
</file>

<file path=ppt/slides/_rels/slide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90.xml"/><Relationship Id="rId4" Type="http://schemas.openxmlformats.org/officeDocument/2006/relationships/image" Target="../media/image44.jpeg"/></Relationships>
</file>

<file path=ppt/slides/_rels/slide3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3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310.xml"/><Relationship Id="rId4" Type="http://schemas.openxmlformats.org/officeDocument/2006/relationships/image" Target="../media/image12.jpeg"/></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6.png"/><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46.xml"/><Relationship Id="rId5" Type="http://schemas.openxmlformats.org/officeDocument/2006/relationships/image" Target="../media/image12.jpeg"/><Relationship Id="rId4" Type="http://schemas.openxmlformats.org/officeDocument/2006/relationships/image" Target="../media/image99.jpeg"/></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9.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167.xml"/><Relationship Id="rId5" Type="http://schemas.openxmlformats.org/officeDocument/2006/relationships/image" Target="../media/image12.jpeg"/><Relationship Id="rId4" Type="http://schemas.openxmlformats.org/officeDocument/2006/relationships/image" Target="../media/image102.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3.jpeg"/><Relationship Id="rId1" Type="http://schemas.openxmlformats.org/officeDocument/2006/relationships/slideLayout" Target="../slideLayouts/slideLayout167.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7.xml"/></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2.png"/><Relationship Id="rId1" Type="http://schemas.openxmlformats.org/officeDocument/2006/relationships/slideLayout" Target="../slideLayouts/slideLayout168.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2.png"/><Relationship Id="rId1" Type="http://schemas.openxmlformats.org/officeDocument/2006/relationships/slideLayout" Target="../slideLayouts/slideLayout167.xml"/></Relationships>
</file>

<file path=ppt/slides/_rels/slide4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2.png"/><Relationship Id="rId1" Type="http://schemas.openxmlformats.org/officeDocument/2006/relationships/slideLayout" Target="../slideLayouts/slideLayout167.xml"/></Relationships>
</file>

<file path=ppt/slides/_rels/slide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4.png"/><Relationship Id="rId1" Type="http://schemas.openxmlformats.org/officeDocument/2006/relationships/slideLayout" Target="../slideLayouts/slideLayout167.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4.png"/><Relationship Id="rId1" Type="http://schemas.openxmlformats.org/officeDocument/2006/relationships/slideLayout" Target="../slideLayouts/slideLayout167.xml"/></Relationships>
</file>

<file path=ppt/slides/_rels/slide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4.xml"/></Relationships>
</file>

<file path=ppt/slides/_rels/slide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46.jpeg"/></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2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7.jpeg"/><Relationship Id="rId1" Type="http://schemas.openxmlformats.org/officeDocument/2006/relationships/slideLayout" Target="../slideLayouts/slideLayout123.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700213"/>
            <a:ext cx="7667625" cy="5157787"/>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a:lstStyle/>
          <a:p>
            <a:pPr>
              <a:defRPr/>
            </a:pPr>
            <a:endParaRPr lang="es-MX">
              <a:effectLst>
                <a:outerShdw blurRad="38100" dist="38100" dir="2700000" algn="tl">
                  <a:srgbClr val="000000">
                    <a:alpha val="43137"/>
                  </a:srgbClr>
                </a:outerShdw>
              </a:effectLst>
              <a:latin typeface="Arial" pitchFamily="-106" charset="0"/>
            </a:endParaRPr>
          </a:p>
        </p:txBody>
      </p:sp>
      <p:sp>
        <p:nvSpPr>
          <p:cNvPr id="811010" name="Título 1"/>
          <p:cNvSpPr>
            <a:spLocks noGrp="1"/>
          </p:cNvSpPr>
          <p:nvPr>
            <p:ph type="title"/>
          </p:nvPr>
        </p:nvSpPr>
        <p:spPr/>
        <p:txBody>
          <a:bodyPr/>
          <a:lstStyle/>
          <a:p>
            <a:pPr algn="ctr">
              <a:defRPr/>
            </a:pPr>
            <a:r>
              <a:rPr lang="es-MX" sz="6000" dirty="0" smtClean="0">
                <a:ln w="18000">
                  <a:solidFill>
                    <a:schemeClr val="accent2">
                      <a:satMod val="140000"/>
                    </a:schemeClr>
                  </a:solidFill>
                  <a:prstDash val="solid"/>
                  <a:miter lim="800000"/>
                </a:ln>
                <a:solidFill>
                  <a:srgbClr val="FFFFFF"/>
                </a:solidFill>
                <a:effectLst>
                  <a:outerShdw blurRad="25500" dist="23000" dir="7020000" algn="tl">
                    <a:srgbClr val="000000">
                      <a:alpha val="50000"/>
                    </a:srgbClr>
                  </a:outerShdw>
                </a:effectLst>
                <a:ea typeface="ＭＳ Ｐゴシック" pitchFamily="-109" charset="-128"/>
                <a:cs typeface="ＭＳ Ｐゴシック" pitchFamily="-109" charset="-128"/>
              </a:rPr>
              <a:t>5.8.4 Inflación</a:t>
            </a:r>
            <a:br>
              <a:rPr lang="es-MX" sz="6000" dirty="0" smtClean="0">
                <a:ln w="18000">
                  <a:solidFill>
                    <a:schemeClr val="accent2">
                      <a:satMod val="140000"/>
                    </a:schemeClr>
                  </a:solidFill>
                  <a:prstDash val="solid"/>
                  <a:miter lim="800000"/>
                </a:ln>
                <a:solidFill>
                  <a:srgbClr val="FFFFFF"/>
                </a:solidFill>
                <a:effectLst>
                  <a:outerShdw blurRad="25500" dist="23000" dir="7020000" algn="tl">
                    <a:srgbClr val="000000">
                      <a:alpha val="50000"/>
                    </a:srgbClr>
                  </a:outerShdw>
                </a:effectLst>
                <a:ea typeface="ＭＳ Ｐゴシック" pitchFamily="-109" charset="-128"/>
                <a:cs typeface="ＭＳ Ｐゴシック" pitchFamily="-109" charset="-128"/>
              </a:rPr>
            </a:br>
            <a:endParaRPr lang="es-MX" sz="1800" dirty="0">
              <a:ln w="18000">
                <a:solidFill>
                  <a:schemeClr val="accent2">
                    <a:satMod val="140000"/>
                  </a:schemeClr>
                </a:solidFill>
                <a:prstDash val="solid"/>
                <a:miter lim="800000"/>
              </a:ln>
              <a:solidFill>
                <a:srgbClr val="FFFFFF"/>
              </a:solidFill>
              <a:effectLst>
                <a:outerShdw blurRad="25500" dist="23000" dir="7020000" algn="tl">
                  <a:srgbClr val="000000">
                    <a:alpha val="50000"/>
                  </a:srgbClr>
                </a:outerShdw>
              </a:effectLst>
              <a:ea typeface="ＭＳ Ｐゴシック" pitchFamily="-109" charset="-128"/>
              <a:cs typeface="ＭＳ Ｐゴシック" pitchFamily="-109" charset="-128"/>
            </a:endParaRPr>
          </a:p>
        </p:txBody>
      </p:sp>
      <p:sp>
        <p:nvSpPr>
          <p:cNvPr id="3" name="TextBox 2"/>
          <p:cNvSpPr txBox="1"/>
          <p:nvPr/>
        </p:nvSpPr>
        <p:spPr>
          <a:xfrm>
            <a:off x="1403350" y="4581525"/>
            <a:ext cx="3960813" cy="1076325"/>
          </a:xfrm>
          <a:prstGeom prst="rect">
            <a:avLst/>
          </a:prstGeom>
          <a:noFill/>
        </p:spPr>
        <p:txBody>
          <a:bodyPr>
            <a:spAutoFit/>
          </a:bodyPr>
          <a:lstStyle/>
          <a:p>
            <a:pPr>
              <a:defRPr/>
            </a:pPr>
            <a:r>
              <a:rPr lang="es-MX" sz="1600" b="1" dirty="0">
                <a:solidFill>
                  <a:srgbClr val="FF0000"/>
                </a:solidFill>
                <a:effectLst>
                  <a:outerShdw blurRad="38100" dist="38100" dir="2700000" algn="tl">
                    <a:srgbClr val="000000">
                      <a:alpha val="43137"/>
                    </a:srgbClr>
                  </a:outerShdw>
                </a:effectLst>
                <a:latin typeface="Century Gothic"/>
                <a:cs typeface="Century Gothic"/>
              </a:rPr>
              <a:t>Crece la necesidad de aumento salarial, ante la inflación de manufacturas, el sector con mayor exigencia.</a:t>
            </a:r>
          </a:p>
        </p:txBody>
      </p:sp>
      <p:sp>
        <p:nvSpPr>
          <p:cNvPr id="7" name="TextBox 6"/>
          <p:cNvSpPr txBox="1"/>
          <p:nvPr/>
        </p:nvSpPr>
        <p:spPr>
          <a:xfrm rot="21081967">
            <a:off x="66675" y="3343275"/>
            <a:ext cx="5472113" cy="831850"/>
          </a:xfrm>
          <a:prstGeom prst="rect">
            <a:avLst/>
          </a:prstGeom>
          <a:noFill/>
        </p:spPr>
        <p:txBody>
          <a:bodyPr>
            <a:spAutoFit/>
          </a:bodyPr>
          <a:lstStyle/>
          <a:p>
            <a:pPr>
              <a:defRPr/>
            </a:pPr>
            <a:r>
              <a:rPr lang="es-MX" sz="1600" b="1" dirty="0">
                <a:solidFill>
                  <a:srgbClr val="FFFF00"/>
                </a:solidFill>
                <a:effectLst>
                  <a:outerShdw blurRad="38100" dist="38100" dir="2700000" algn="tl">
                    <a:srgbClr val="000000">
                      <a:alpha val="43137"/>
                    </a:srgbClr>
                  </a:outerShdw>
                </a:effectLst>
                <a:latin typeface="Century Gothic"/>
                <a:cs typeface="Century Gothic"/>
              </a:rPr>
              <a:t>SE GLOBALIZA LA INFLACIÓN; NACIONES DESARROLLADAS EMERGENTES INCUMPLEN RANGOS ESPERADOS.</a:t>
            </a:r>
          </a:p>
        </p:txBody>
      </p:sp>
      <p:sp>
        <p:nvSpPr>
          <p:cNvPr id="8" name="TextBox 7"/>
          <p:cNvSpPr txBox="1"/>
          <p:nvPr/>
        </p:nvSpPr>
        <p:spPr>
          <a:xfrm rot="21391292">
            <a:off x="50800" y="2473325"/>
            <a:ext cx="5472113" cy="646113"/>
          </a:xfrm>
          <a:prstGeom prst="rect">
            <a:avLst/>
          </a:prstGeom>
          <a:noFill/>
        </p:spPr>
        <p:txBody>
          <a:bodyPr>
            <a:spAutoFit/>
          </a:bodyPr>
          <a:lstStyle/>
          <a:p>
            <a:pPr>
              <a:defRPr/>
            </a:pPr>
            <a:r>
              <a:rPr lang="es-MX" b="1" dirty="0">
                <a:solidFill>
                  <a:srgbClr val="00FF33"/>
                </a:solidFill>
                <a:effectLst>
                  <a:outerShdw blurRad="38100" dist="38100" dir="2700000" algn="tl">
                    <a:srgbClr val="000000">
                      <a:alpha val="43137"/>
                    </a:srgbClr>
                  </a:outerShdw>
                </a:effectLst>
                <a:latin typeface="Century Gothic"/>
                <a:cs typeface="Century Gothic"/>
              </a:rPr>
              <a:t>REDUCE INFLACIÓN EL PODER ADQUISITIVO DE LOS TRABAJADORES.</a:t>
            </a:r>
          </a:p>
        </p:txBody>
      </p:sp>
      <p:sp>
        <p:nvSpPr>
          <p:cNvPr id="9" name="TextBox 8"/>
          <p:cNvSpPr txBox="1"/>
          <p:nvPr/>
        </p:nvSpPr>
        <p:spPr>
          <a:xfrm rot="247909">
            <a:off x="2179638" y="1793875"/>
            <a:ext cx="5472112" cy="646113"/>
          </a:xfrm>
          <a:prstGeom prst="rect">
            <a:avLst/>
          </a:prstGeom>
          <a:noFill/>
        </p:spPr>
        <p:txBody>
          <a:bodyPr>
            <a:spAutoFit/>
          </a:bodyPr>
          <a:lstStyle/>
          <a:p>
            <a:pPr>
              <a:defRPr/>
            </a:pPr>
            <a:r>
              <a:rPr lang="es-MX" b="1" dirty="0">
                <a:solidFill>
                  <a:schemeClr val="accent1"/>
                </a:solidFill>
                <a:effectLst>
                  <a:outerShdw blurRad="38100" dist="38100" dir="2700000" algn="tl">
                    <a:srgbClr val="000000">
                      <a:alpha val="43137"/>
                    </a:srgbClr>
                  </a:outerShdw>
                </a:effectLst>
                <a:latin typeface="Century Gothic"/>
                <a:cs typeface="Century Gothic"/>
              </a:rPr>
              <a:t>INEVITABLE AUMENTO DE PRECIOS POR ALZA EN COSTOS DE INSUMO.</a:t>
            </a:r>
          </a:p>
        </p:txBody>
      </p:sp>
      <p:sp>
        <p:nvSpPr>
          <p:cNvPr id="10" name="TextBox 9"/>
          <p:cNvSpPr txBox="1"/>
          <p:nvPr/>
        </p:nvSpPr>
        <p:spPr>
          <a:xfrm rot="286690">
            <a:off x="4427538" y="2846388"/>
            <a:ext cx="3673475" cy="646112"/>
          </a:xfrm>
          <a:prstGeom prst="rect">
            <a:avLst/>
          </a:prstGeom>
          <a:noFill/>
        </p:spPr>
        <p:txBody>
          <a:bodyPr>
            <a:spAutoFit/>
          </a:bodyPr>
          <a:lstStyle/>
          <a:p>
            <a:pPr>
              <a:defRPr/>
            </a:pPr>
            <a:r>
              <a:rPr lang="es-MX" b="1" dirty="0">
                <a:solidFill>
                  <a:schemeClr val="accent6">
                    <a:lumMod val="60000"/>
                    <a:lumOff val="40000"/>
                  </a:schemeClr>
                </a:solidFill>
                <a:effectLst>
                  <a:outerShdw blurRad="38100" dist="38100" dir="2700000" algn="tl">
                    <a:srgbClr val="000000">
                      <a:alpha val="43137"/>
                    </a:srgbClr>
                  </a:outerShdw>
                </a:effectLst>
                <a:latin typeface="Century Gothic"/>
                <a:cs typeface="Century Gothic"/>
              </a:rPr>
              <a:t>ELEVAR TASA DE INTERÉS, LA TENDENCIA MUNDIAL.</a:t>
            </a:r>
          </a:p>
        </p:txBody>
      </p:sp>
      <p:sp>
        <p:nvSpPr>
          <p:cNvPr id="11" name="TextBox 10"/>
          <p:cNvSpPr txBox="1"/>
          <p:nvPr/>
        </p:nvSpPr>
        <p:spPr>
          <a:xfrm rot="177159">
            <a:off x="1628775" y="4054475"/>
            <a:ext cx="4521200" cy="646113"/>
          </a:xfrm>
          <a:prstGeom prst="rect">
            <a:avLst/>
          </a:prstGeom>
          <a:noFill/>
        </p:spPr>
        <p:txBody>
          <a:bodyPr>
            <a:spAutoFit/>
          </a:bodyPr>
          <a:lstStyle/>
          <a:p>
            <a:pPr>
              <a:defRPr/>
            </a:pPr>
            <a:r>
              <a:rPr lang="es-MX" b="1" dirty="0">
                <a:solidFill>
                  <a:srgbClr val="00FF33"/>
                </a:solidFill>
                <a:effectLst>
                  <a:outerShdw blurRad="38100" dist="38100" dir="2700000" algn="tl">
                    <a:srgbClr val="000000">
                      <a:alpha val="43137"/>
                    </a:srgbClr>
                  </a:outerShdw>
                </a:effectLst>
                <a:latin typeface="Century Gothic"/>
                <a:cs typeface="Century Gothic"/>
              </a:rPr>
              <a:t>PREVÉN INFLACIÓN MAYOR EN EUROPA.</a:t>
            </a:r>
          </a:p>
        </p:txBody>
      </p:sp>
      <p:sp>
        <p:nvSpPr>
          <p:cNvPr id="12" name="TextBox 11"/>
          <p:cNvSpPr txBox="1"/>
          <p:nvPr/>
        </p:nvSpPr>
        <p:spPr>
          <a:xfrm rot="1550602">
            <a:off x="5611813" y="3787775"/>
            <a:ext cx="2143125" cy="738188"/>
          </a:xfrm>
          <a:prstGeom prst="rect">
            <a:avLst/>
          </a:prstGeom>
          <a:noFill/>
        </p:spPr>
        <p:txBody>
          <a:bodyPr>
            <a:spAutoFit/>
          </a:bodyPr>
          <a:lstStyle/>
          <a:p>
            <a:pPr>
              <a:defRPr/>
            </a:pPr>
            <a:r>
              <a:rPr lang="es-MX" sz="1400" b="1" dirty="0">
                <a:solidFill>
                  <a:srgbClr val="FFFFFF"/>
                </a:solidFill>
                <a:effectLst>
                  <a:outerShdw blurRad="38100" dist="38100" dir="2700000" algn="tl">
                    <a:srgbClr val="000000">
                      <a:alpha val="43137"/>
                    </a:srgbClr>
                  </a:outerShdw>
                </a:effectLst>
                <a:latin typeface="Century Gothic"/>
                <a:cs typeface="Century Gothic"/>
              </a:rPr>
              <a:t>INFLACIÓN CREA DESCONFIANZA EN EL CONSUMIDOR.</a:t>
            </a:r>
          </a:p>
        </p:txBody>
      </p:sp>
      <p:sp>
        <p:nvSpPr>
          <p:cNvPr id="13" name="TextBox 12"/>
          <p:cNvSpPr txBox="1"/>
          <p:nvPr/>
        </p:nvSpPr>
        <p:spPr>
          <a:xfrm rot="21268115">
            <a:off x="1565275" y="6175375"/>
            <a:ext cx="3211513" cy="522288"/>
          </a:xfrm>
          <a:prstGeom prst="rect">
            <a:avLst/>
          </a:prstGeom>
          <a:noFill/>
        </p:spPr>
        <p:txBody>
          <a:bodyPr>
            <a:spAutoFit/>
          </a:bodyPr>
          <a:lstStyle/>
          <a:p>
            <a:pPr>
              <a:defRPr/>
            </a:pPr>
            <a:r>
              <a:rPr lang="es-MX" sz="1400" b="1" dirty="0">
                <a:solidFill>
                  <a:srgbClr val="FF6600"/>
                </a:solidFill>
                <a:effectLst>
                  <a:outerShdw blurRad="38100" dist="38100" dir="2700000" algn="tl">
                    <a:srgbClr val="000000">
                      <a:alpha val="43137"/>
                    </a:srgbClr>
                  </a:outerShdw>
                </a:effectLst>
                <a:latin typeface="Century Gothic"/>
                <a:cs typeface="Century Gothic"/>
              </a:rPr>
              <a:t>PETRÓLEO COMBUSTIBLE EFICAZ PARA LA HIPERINFLACIÓN.</a:t>
            </a:r>
          </a:p>
        </p:txBody>
      </p:sp>
      <p:sp>
        <p:nvSpPr>
          <p:cNvPr id="14" name="TextBox 13"/>
          <p:cNvSpPr txBox="1"/>
          <p:nvPr/>
        </p:nvSpPr>
        <p:spPr>
          <a:xfrm rot="397639">
            <a:off x="106363" y="5546725"/>
            <a:ext cx="3211512" cy="523875"/>
          </a:xfrm>
          <a:prstGeom prst="rect">
            <a:avLst/>
          </a:prstGeom>
          <a:noFill/>
        </p:spPr>
        <p:txBody>
          <a:bodyPr>
            <a:spAutoFit/>
          </a:bodyPr>
          <a:lstStyle/>
          <a:p>
            <a:pPr>
              <a:defRPr/>
            </a:pPr>
            <a:r>
              <a:rPr lang="es-MX" sz="1400" b="1" dirty="0">
                <a:solidFill>
                  <a:srgbClr val="FF9999"/>
                </a:solidFill>
                <a:effectLst>
                  <a:outerShdw blurRad="38100" dist="38100" dir="2700000" algn="tl">
                    <a:srgbClr val="000000">
                      <a:alpha val="43137"/>
                    </a:srgbClr>
                  </a:outerShdw>
                </a:effectLst>
                <a:latin typeface="Century Gothic"/>
                <a:cs typeface="Century Gothic"/>
              </a:rPr>
              <a:t>PRECIOS DE ALIMENTOS ACELERAN LA INFLACIÓN.</a:t>
            </a:r>
          </a:p>
        </p:txBody>
      </p:sp>
      <p:sp>
        <p:nvSpPr>
          <p:cNvPr id="15" name="TextBox 14"/>
          <p:cNvSpPr txBox="1"/>
          <p:nvPr/>
        </p:nvSpPr>
        <p:spPr>
          <a:xfrm rot="21268115">
            <a:off x="4999038" y="4845050"/>
            <a:ext cx="2503487" cy="581025"/>
          </a:xfrm>
          <a:prstGeom prst="rect">
            <a:avLst/>
          </a:prstGeom>
          <a:noFill/>
        </p:spPr>
        <p:txBody>
          <a:bodyPr>
            <a:spAutoFit/>
          </a:bodyPr>
          <a:lstStyle/>
          <a:p>
            <a:pPr>
              <a:defRPr/>
            </a:pPr>
            <a:r>
              <a:rPr lang="es-MX" sz="1600" b="1">
                <a:solidFill>
                  <a:srgbClr val="00FF33"/>
                </a:solidFill>
                <a:effectLst>
                  <a:outerShdw blurRad="38100" dist="38100" dir="2700000" algn="tl">
                    <a:srgbClr val="000000"/>
                  </a:outerShdw>
                </a:effectLst>
                <a:latin typeface="Century Gothic" pitchFamily="34" charset="0"/>
              </a:rPr>
              <a:t>INVERTIR EN PERIODOS DE INFLACIÓN.</a:t>
            </a:r>
          </a:p>
        </p:txBody>
      </p:sp>
      <p:sp>
        <p:nvSpPr>
          <p:cNvPr id="16" name="TextBox 15"/>
          <p:cNvSpPr txBox="1"/>
          <p:nvPr/>
        </p:nvSpPr>
        <p:spPr>
          <a:xfrm rot="574261">
            <a:off x="4976813" y="5864225"/>
            <a:ext cx="2503487" cy="830263"/>
          </a:xfrm>
          <a:prstGeom prst="rect">
            <a:avLst/>
          </a:prstGeom>
          <a:noFill/>
        </p:spPr>
        <p:txBody>
          <a:bodyPr>
            <a:spAutoFit/>
          </a:bodyPr>
          <a:lstStyle/>
          <a:p>
            <a:pPr>
              <a:defRPr/>
            </a:pPr>
            <a:r>
              <a:rPr lang="es-MX" sz="1600" b="1" dirty="0">
                <a:solidFill>
                  <a:srgbClr val="FFFF00"/>
                </a:solidFill>
                <a:effectLst>
                  <a:outerShdw blurRad="38100" dist="38100" dir="2700000" algn="tl">
                    <a:srgbClr val="000000">
                      <a:alpha val="43137"/>
                    </a:srgbClr>
                  </a:outerShdw>
                </a:effectLst>
                <a:latin typeface="Century Gothic"/>
                <a:cs typeface="Century Gothic"/>
              </a:rPr>
              <a:t>NAUFRAGAN SALARIOS EN UN TEMPORAL DE INFLACIÓN.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strVal val="#ppt_w*0.70"/>
                                          </p:val>
                                        </p:tav>
                                        <p:tav tm="100000">
                                          <p:val>
                                            <p:strVal val="#ppt_w"/>
                                          </p:val>
                                        </p:tav>
                                      </p:tavLst>
                                    </p:anim>
                                    <p:anim calcmode="lin" valueType="num">
                                      <p:cBhvr>
                                        <p:cTn id="31" dur="1000" fill="hold"/>
                                        <p:tgtEl>
                                          <p:spTgt spid="10"/>
                                        </p:tgtEl>
                                        <p:attrNameLst>
                                          <p:attrName>ppt_h</p:attrName>
                                        </p:attrNameLst>
                                      </p:cBhvr>
                                      <p:tavLst>
                                        <p:tav tm="0">
                                          <p:val>
                                            <p:strVal val="#ppt_h"/>
                                          </p:val>
                                        </p:tav>
                                        <p:tav tm="100000">
                                          <p:val>
                                            <p:strVal val="#ppt_h"/>
                                          </p:val>
                                        </p:tav>
                                      </p:tavLst>
                                    </p:anim>
                                    <p:animEffect transition="in" filter="fade">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45" presetClass="entr" presetSubtype="0" fill="hold" grpId="1"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anim calcmode="lin" valueType="num">
                                      <p:cBhvr>
                                        <p:cTn id="38" dur="2000" fill="hold"/>
                                        <p:tgtEl>
                                          <p:spTgt spid="11"/>
                                        </p:tgtEl>
                                        <p:attrNameLst>
                                          <p:attrName>ppt_w</p:attrName>
                                        </p:attrNameLst>
                                      </p:cBhvr>
                                      <p:tavLst>
                                        <p:tav tm="0" fmla="#ppt_w*sin(2.5*pi*$)">
                                          <p:val>
                                            <p:fltVal val="0"/>
                                          </p:val>
                                        </p:tav>
                                        <p:tav tm="100000">
                                          <p:val>
                                            <p:fltVal val="1"/>
                                          </p:val>
                                        </p:tav>
                                      </p:tavLst>
                                    </p:anim>
                                    <p:anim calcmode="lin" valueType="num">
                                      <p:cBhvr>
                                        <p:cTn id="39"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45"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2000"/>
                                        <p:tgtEl>
                                          <p:spTgt spid="12"/>
                                        </p:tgtEl>
                                      </p:cBhvr>
                                    </p:animEffect>
                                    <p:anim calcmode="lin" valueType="num">
                                      <p:cBhvr>
                                        <p:cTn id="45" dur="2000" fill="hold"/>
                                        <p:tgtEl>
                                          <p:spTgt spid="12"/>
                                        </p:tgtEl>
                                        <p:attrNameLst>
                                          <p:attrName>ppt_w</p:attrName>
                                        </p:attrNameLst>
                                      </p:cBhvr>
                                      <p:tavLst>
                                        <p:tav tm="0" fmla="#ppt_w*sin(2.5*pi*$)">
                                          <p:val>
                                            <p:fltVal val="0"/>
                                          </p:val>
                                        </p:tav>
                                        <p:tav tm="100000">
                                          <p:val>
                                            <p:fltVal val="1"/>
                                          </p:val>
                                        </p:tav>
                                      </p:tavLst>
                                    </p:anim>
                                    <p:anim calcmode="lin" valueType="num">
                                      <p:cBhvr>
                                        <p:cTn id="46"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p:tgtEl>
                                          <p:spTgt spid="13"/>
                                        </p:tgtEl>
                                        <p:attrNameLst>
                                          <p:attrName>ppt_y</p:attrName>
                                        </p:attrNameLst>
                                      </p:cBhvr>
                                      <p:tavLst>
                                        <p:tav tm="0">
                                          <p:val>
                                            <p:strVal val="#ppt_y+#ppt_h*1.125000"/>
                                          </p:val>
                                        </p:tav>
                                        <p:tav tm="100000">
                                          <p:val>
                                            <p:strVal val="#ppt_y"/>
                                          </p:val>
                                        </p:tav>
                                      </p:tavLst>
                                    </p:anim>
                                    <p:animEffect transition="in" filter="wipe(up)">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p:tgtEl>
                                          <p:spTgt spid="14"/>
                                        </p:tgtEl>
                                        <p:attrNameLst>
                                          <p:attrName>ppt_y</p:attrName>
                                        </p:attrNameLst>
                                      </p:cBhvr>
                                      <p:tavLst>
                                        <p:tav tm="0">
                                          <p:val>
                                            <p:strVal val="#ppt_y+#ppt_h*1.125000"/>
                                          </p:val>
                                        </p:tav>
                                        <p:tav tm="100000">
                                          <p:val>
                                            <p:strVal val="#ppt_y"/>
                                          </p:val>
                                        </p:tav>
                                      </p:tavLst>
                                    </p:anim>
                                    <p:animEffect transition="in" filter="wipe(up)">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p:tgtEl>
                                          <p:spTgt spid="15"/>
                                        </p:tgtEl>
                                        <p:attrNameLst>
                                          <p:attrName>ppt_y</p:attrName>
                                        </p:attrNameLst>
                                      </p:cBhvr>
                                      <p:tavLst>
                                        <p:tav tm="0">
                                          <p:val>
                                            <p:strVal val="#ppt_y+#ppt_h*1.125000"/>
                                          </p:val>
                                        </p:tav>
                                        <p:tav tm="100000">
                                          <p:val>
                                            <p:strVal val="#ppt_y"/>
                                          </p:val>
                                        </p:tav>
                                      </p:tavLst>
                                    </p:anim>
                                    <p:animEffect transition="in" filter="wipe(up)">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ppt_y</p:attrName>
                                        </p:attrNameLst>
                                      </p:cBhvr>
                                      <p:tavLst>
                                        <p:tav tm="0">
                                          <p:val>
                                            <p:strVal val="#ppt_y+#ppt_h*1.125000"/>
                                          </p:val>
                                        </p:tav>
                                        <p:tav tm="100000">
                                          <p:val>
                                            <p:strVal val="#ppt_y"/>
                                          </p:val>
                                        </p:tav>
                                      </p:tavLst>
                                    </p:anim>
                                    <p:animEffect transition="in" filter="wipe(up)">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1"/>
      <p:bldP spid="12" grpId="0"/>
      <p:bldP spid="13"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83768" y="0"/>
            <a:ext cx="3888432" cy="1371600"/>
          </a:xfrm>
        </p:spPr>
        <p:txBody>
          <a:bodyPr/>
          <a:lstStyle/>
          <a:p>
            <a:pPr>
              <a:defRPr/>
            </a:pPr>
            <a:r>
              <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Ejemplo</a:t>
            </a:r>
          </a:p>
        </p:txBody>
      </p:sp>
      <p:sp>
        <p:nvSpPr>
          <p:cNvPr id="3" name="Marcador de contenido 2"/>
          <p:cNvSpPr>
            <a:spLocks noGrp="1"/>
          </p:cNvSpPr>
          <p:nvPr>
            <p:ph idx="1"/>
          </p:nvPr>
        </p:nvSpPr>
        <p:spPr>
          <a:xfrm>
            <a:off x="0" y="1600200"/>
            <a:ext cx="9144000" cy="4648200"/>
          </a:xfrm>
        </p:spPr>
        <p:txBody>
          <a:bodyPr/>
          <a:lstStyle/>
          <a:p>
            <a:pPr>
              <a:defRPr/>
            </a:pPr>
            <a:r>
              <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rPr>
              <a:t>Multiplicando 16 x 20,000 = 320,000, obtenemos el PIB nominal.</a:t>
            </a:r>
          </a:p>
          <a:p>
            <a:pPr>
              <a:defRPr/>
            </a:pPr>
            <a:endPar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endParaRPr>
          </a:p>
          <a:p>
            <a:pPr>
              <a:defRPr/>
            </a:pPr>
            <a:r>
              <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rPr>
              <a:t>En este país se gastan un total de 320,000 dólares,en un año en bienes y servicios.</a:t>
            </a:r>
          </a:p>
          <a:p>
            <a:pPr>
              <a:defRPr/>
            </a:pPr>
            <a:endPar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endParaRPr>
          </a:p>
          <a:p>
            <a:pPr>
              <a:defRPr/>
            </a:pPr>
            <a:r>
              <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rPr>
              <a:t> Para que se puedan dar estas transacciones con la cantidad de dinero que esta economía tiene en circulación, cada dólar debe cambiar de manos 40 veces al año.</a:t>
            </a:r>
            <a:endParaRPr lang="es-ES_tradnl"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endParaRPr>
          </a:p>
          <a:p>
            <a:pPr>
              <a:defRPr/>
            </a:pPr>
            <a:endParaRPr lang="es-MX" sz="2800" dirty="0"/>
          </a:p>
        </p:txBody>
      </p:sp>
      <p:pic>
        <p:nvPicPr>
          <p:cNvPr id="4" name="Imagen 3"/>
          <p:cNvPicPr>
            <a:picLocks noChangeAspect="1"/>
          </p:cNvPicPr>
          <p:nvPr/>
        </p:nvPicPr>
        <p:blipFill>
          <a:blip r:embed="rId2"/>
          <a:srcRect/>
          <a:stretch>
            <a:fillRect/>
          </a:stretch>
        </p:blipFill>
        <p:spPr bwMode="auto">
          <a:xfrm>
            <a:off x="6300788" y="2708275"/>
            <a:ext cx="2286000" cy="2286000"/>
          </a:xfrm>
          <a:prstGeom prst="rect">
            <a:avLst/>
          </a:prstGeom>
          <a:noFill/>
          <a:ln w="9525">
            <a:noFill/>
            <a:miter lim="800000"/>
            <a:headEnd/>
            <a:tailEnd/>
          </a:ln>
        </p:spPr>
      </p:pic>
      <p:pic>
        <p:nvPicPr>
          <p:cNvPr id="5" name="Imagen 4"/>
          <p:cNvPicPr>
            <a:picLocks noChangeAspect="1"/>
          </p:cNvPicPr>
          <p:nvPr/>
        </p:nvPicPr>
        <p:blipFill>
          <a:blip r:embed="rId3"/>
          <a:srcRect/>
          <a:stretch>
            <a:fillRect/>
          </a:stretch>
        </p:blipFill>
        <p:spPr bwMode="auto">
          <a:xfrm>
            <a:off x="179388" y="2708275"/>
            <a:ext cx="5062537" cy="2603500"/>
          </a:xfrm>
          <a:prstGeom prst="rect">
            <a:avLst/>
          </a:prstGeom>
          <a:noFill/>
          <a:ln w="9525">
            <a:noFill/>
            <a:miter lim="800000"/>
            <a:headEnd/>
            <a:tailEnd/>
          </a:ln>
        </p:spPr>
      </p:pic>
      <p:pic>
        <p:nvPicPr>
          <p:cNvPr id="371718"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71719"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371720"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pic>
        <p:nvPicPr>
          <p:cNvPr id="371721" name="Picture 1"/>
          <p:cNvPicPr>
            <a:picLocks noChangeAspect="1" noChangeArrowheads="1"/>
          </p:cNvPicPr>
          <p:nvPr/>
        </p:nvPicPr>
        <p:blipFill>
          <a:blip r:embed="rId4"/>
          <a:srcRect/>
          <a:stretch>
            <a:fillRect/>
          </a:stretch>
        </p:blipFill>
        <p:spPr bwMode="auto">
          <a:xfrm>
            <a:off x="352425" y="6673850"/>
            <a:ext cx="838200" cy="330200"/>
          </a:xfrm>
          <a:prstGeom prst="rect">
            <a:avLst/>
          </a:prstGeom>
          <a:noFill/>
          <a:ln w="9525">
            <a:noFill/>
            <a:miter lim="800000"/>
            <a:headEnd/>
            <a:tailEnd/>
          </a:ln>
        </p:spPr>
      </p:pic>
      <p:sp>
        <p:nvSpPr>
          <p:cNvPr id="371722" name="Rectangle 2"/>
          <p:cNvSpPr>
            <a:spLocks/>
          </p:cNvSpPr>
          <p:nvPr/>
        </p:nvSpPr>
        <p:spPr bwMode="auto">
          <a:xfrm>
            <a:off x="1206500" y="67183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71723" name="Rectangle 3"/>
          <p:cNvSpPr>
            <a:spLocks/>
          </p:cNvSpPr>
          <p:nvPr/>
        </p:nvSpPr>
        <p:spPr bwMode="auto">
          <a:xfrm>
            <a:off x="6311900" y="67183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defRPr/>
            </a:pPr>
            <a:r>
              <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Ecuación cuantitativa del dinero</a:t>
            </a:r>
          </a:p>
        </p:txBody>
      </p:sp>
      <p:sp>
        <p:nvSpPr>
          <p:cNvPr id="18" name="CuadroTexto 17"/>
          <p:cNvSpPr txBox="1"/>
          <p:nvPr/>
        </p:nvSpPr>
        <p:spPr>
          <a:xfrm>
            <a:off x="1066800" y="2209800"/>
            <a:ext cx="457200" cy="1143000"/>
          </a:xfrm>
          <a:prstGeom prst="rect">
            <a:avLst/>
          </a:prstGeom>
          <a:noFill/>
        </p:spPr>
        <p:txBody>
          <a:bodyPr>
            <a:spAutoFit/>
          </a:bodyPr>
          <a:lstStyle/>
          <a:p>
            <a:pPr>
              <a:defRPr/>
            </a:pPr>
            <a:endParaRPr lang="es-MX" dirty="0">
              <a:effectLst>
                <a:outerShdw blurRad="38100" dist="38100" dir="2700000" algn="tl">
                  <a:srgbClr val="000000">
                    <a:alpha val="43137"/>
                  </a:srgbClr>
                </a:outerShdw>
              </a:effectLst>
              <a:latin typeface="Arial" pitchFamily="-109" charset="0"/>
            </a:endParaRPr>
          </a:p>
        </p:txBody>
      </p:sp>
      <p:sp>
        <p:nvSpPr>
          <p:cNvPr id="19" name="CuadroTexto 18"/>
          <p:cNvSpPr txBox="1"/>
          <p:nvPr/>
        </p:nvSpPr>
        <p:spPr>
          <a:xfrm>
            <a:off x="372616" y="1752600"/>
            <a:ext cx="8447856" cy="2246769"/>
          </a:xfrm>
          <a:prstGeom prst="rect">
            <a:avLst/>
          </a:prstGeom>
          <a:noFill/>
        </p:spPr>
        <p:txBody>
          <a:bodyPr>
            <a:spAutoFit/>
          </a:bodyPr>
          <a:lstStyle/>
          <a:p>
            <a:pPr>
              <a:defRPr/>
            </a:pPr>
            <a:r>
              <a:rPr lang="es-MX"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Esta ecuación muestra que la cantidad de dinero en circulación en una economía, multiplicada por la velocidad de circulación del dinero, es igual al valor de la producción o el PIB nominal.</a:t>
            </a:r>
          </a:p>
        </p:txBody>
      </p:sp>
      <p:sp>
        <p:nvSpPr>
          <p:cNvPr id="3" name="Rounded Rectangle 2"/>
          <p:cNvSpPr/>
          <p:nvPr/>
        </p:nvSpPr>
        <p:spPr bwMode="auto">
          <a:xfrm>
            <a:off x="1331640" y="4581128"/>
            <a:ext cx="6984776" cy="1296144"/>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a:lstStyle/>
          <a:p>
            <a:pPr algn="ctr">
              <a:defRPr/>
            </a:pPr>
            <a:r>
              <a:rPr lang="es-MX" sz="3200" b="1" dirty="0">
                <a:solidFill>
                  <a:schemeClr val="accent2">
                    <a:lumMod val="50000"/>
                  </a:schemeClr>
                </a:solidFill>
                <a:effectLst>
                  <a:outerShdw blurRad="38100" dist="38100" dir="2700000" algn="tl">
                    <a:srgbClr val="000000">
                      <a:alpha val="43137"/>
                    </a:srgbClr>
                  </a:outerShdw>
                </a:effectLst>
                <a:latin typeface="Century Gothic"/>
                <a:cs typeface="Century Gothic"/>
              </a:rPr>
              <a:t>Ecuación cuantitativa del dinero: M * V = P * Y</a:t>
            </a:r>
          </a:p>
        </p:txBody>
      </p:sp>
      <p:pic>
        <p:nvPicPr>
          <p:cNvPr id="372744"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372745"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372746"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ent Arrow 4"/>
          <p:cNvSpPr/>
          <p:nvPr/>
        </p:nvSpPr>
        <p:spPr bwMode="auto">
          <a:xfrm>
            <a:off x="3203848" y="1628800"/>
            <a:ext cx="1944216" cy="1080120"/>
          </a:xfrm>
          <a:prstGeom prst="bentArrow">
            <a:avLst/>
          </a:prstGeom>
          <a:solidFill>
            <a:srgbClr val="FF66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es-MX">
              <a:solidFill>
                <a:schemeClr val="tx1"/>
              </a:solidFill>
              <a:effectLst>
                <a:outerShdw blurRad="38100" dist="38100" dir="2700000" algn="tl">
                  <a:srgbClr val="000000">
                    <a:alpha val="43137"/>
                  </a:srgbClr>
                </a:outerShdw>
              </a:effectLst>
            </a:endParaRPr>
          </a:p>
        </p:txBody>
      </p:sp>
      <p:sp>
        <p:nvSpPr>
          <p:cNvPr id="12" name="Bent Arrow 11"/>
          <p:cNvSpPr/>
          <p:nvPr/>
        </p:nvSpPr>
        <p:spPr bwMode="auto">
          <a:xfrm flipV="1">
            <a:off x="3203848" y="4293096"/>
            <a:ext cx="1944216" cy="1143744"/>
          </a:xfrm>
          <a:prstGeom prst="bentArrow">
            <a:avLst/>
          </a:prstGeom>
          <a:solidFill>
            <a:srgbClr val="FF66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es-MX">
              <a:solidFill>
                <a:schemeClr val="tx1"/>
              </a:solidFill>
              <a:effectLst>
                <a:outerShdw blurRad="38100" dist="38100" dir="2700000" algn="tl">
                  <a:srgbClr val="000000">
                    <a:alpha val="43137"/>
                  </a:srgbClr>
                </a:outerShdw>
              </a:effectLst>
            </a:endParaRPr>
          </a:p>
        </p:txBody>
      </p:sp>
      <p:sp>
        <p:nvSpPr>
          <p:cNvPr id="11" name="Right Arrow 10"/>
          <p:cNvSpPr/>
          <p:nvPr/>
        </p:nvSpPr>
        <p:spPr bwMode="auto">
          <a:xfrm>
            <a:off x="4283968" y="3284984"/>
            <a:ext cx="864096" cy="432048"/>
          </a:xfrm>
          <a:prstGeom prst="rightArrow">
            <a:avLst/>
          </a:prstGeom>
          <a:solidFill>
            <a:srgbClr val="FF66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es-MX">
              <a:effectLst>
                <a:outerShdw blurRad="38100" dist="38100" dir="2700000" algn="tl">
                  <a:srgbClr val="000000">
                    <a:alpha val="43137"/>
                  </a:srgbClr>
                </a:outerShdw>
              </a:effectLst>
            </a:endParaRPr>
          </a:p>
        </p:txBody>
      </p:sp>
      <p:sp>
        <p:nvSpPr>
          <p:cNvPr id="859138" name="Rectangle 2"/>
          <p:cNvSpPr>
            <a:spLocks noGrp="1" noChangeArrowheads="1"/>
          </p:cNvSpPr>
          <p:nvPr>
            <p:ph type="title"/>
          </p:nvPr>
        </p:nvSpPr>
        <p:spPr>
          <a:xfrm>
            <a:off x="1115616" y="80392"/>
            <a:ext cx="7817296" cy="900336"/>
          </a:xfrm>
        </p:spPr>
        <p:txBody>
          <a:bodyPr/>
          <a:lstStyle/>
          <a:p>
            <a:pPr>
              <a:defRPr/>
            </a:pPr>
            <a:r>
              <a:rPr lang="es-ES" sz="3000" dirty="0">
                <a:ln>
                  <a:solidFill>
                    <a:schemeClr val="accent6">
                      <a:lumMod val="50000"/>
                    </a:schemeClr>
                  </a:solidFill>
                </a:ln>
                <a:solidFill>
                  <a:srgbClr val="FF0000"/>
                </a:solidFill>
              </a:rPr>
              <a:t>Efectos de un incremento en la cantidad de dinero en </a:t>
            </a:r>
            <a:r>
              <a:rPr lang="es-ES" sz="3000" dirty="0" smtClean="0">
                <a:ln>
                  <a:solidFill>
                    <a:schemeClr val="accent6">
                      <a:lumMod val="50000"/>
                    </a:schemeClr>
                  </a:solidFill>
                </a:ln>
                <a:solidFill>
                  <a:srgbClr val="FF0000"/>
                </a:solidFill>
              </a:rPr>
              <a:t>circulación. </a:t>
            </a:r>
            <a:endParaRPr lang="es-MX" sz="3000" dirty="0">
              <a:ln>
                <a:solidFill>
                  <a:schemeClr val="accent6">
                    <a:lumMod val="50000"/>
                  </a:schemeClr>
                </a:solidFill>
              </a:ln>
              <a:solidFill>
                <a:srgbClr val="FF0000"/>
              </a:solidFill>
            </a:endParaRPr>
          </a:p>
        </p:txBody>
      </p:sp>
      <p:pic>
        <p:nvPicPr>
          <p:cNvPr id="7" name="Imagen 6"/>
          <p:cNvPicPr>
            <a:picLocks noChangeAspect="1"/>
          </p:cNvPicPr>
          <p:nvPr/>
        </p:nvPicPr>
        <p:blipFill>
          <a:blip r:embed="rId3"/>
          <a:srcRect/>
          <a:stretch>
            <a:fillRect/>
          </a:stretch>
        </p:blipFill>
        <p:spPr bwMode="auto">
          <a:xfrm>
            <a:off x="4946650" y="2133600"/>
            <a:ext cx="3743325" cy="2808288"/>
          </a:xfrm>
          <a:prstGeom prst="rect">
            <a:avLst/>
          </a:prstGeom>
          <a:noFill/>
          <a:ln w="9525">
            <a:noFill/>
            <a:miter lim="800000"/>
            <a:headEnd/>
            <a:tailEnd/>
          </a:ln>
        </p:spPr>
      </p:pic>
      <p:sp>
        <p:nvSpPr>
          <p:cNvPr id="2" name="Rounded Rectangle 1"/>
          <p:cNvSpPr/>
          <p:nvPr/>
        </p:nvSpPr>
        <p:spPr bwMode="auto">
          <a:xfrm>
            <a:off x="107504" y="2708920"/>
            <a:ext cx="4176464" cy="1656184"/>
          </a:xfrm>
          <a:prstGeom prst="roundRect">
            <a:avLst/>
          </a:prstGeom>
          <a:solidFill>
            <a:srgbClr val="FF0000"/>
          </a:solidFill>
          <a:ln>
            <a:headEnd type="none" w="med" len="med"/>
            <a:tailEnd type="none" w="med" len="med"/>
          </a:ln>
          <a:effectLst>
            <a:outerShdw blurRad="50800" dist="38100" algn="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a:lstStyle/>
          <a:p>
            <a:pPr algn="ctr">
              <a:defRPr/>
            </a:pPr>
            <a:r>
              <a:rPr lang="es-MX" sz="2600" b="1" dirty="0">
                <a:solidFill>
                  <a:schemeClr val="bg1"/>
                </a:solidFill>
                <a:effectLst>
                  <a:outerShdw blurRad="38100" dist="38100" dir="2700000" algn="tl">
                    <a:srgbClr val="000000">
                      <a:alpha val="43137"/>
                    </a:srgbClr>
                  </a:outerShdw>
                </a:effectLst>
                <a:latin typeface="Century Gothic"/>
                <a:cs typeface="Century Gothic"/>
              </a:rPr>
              <a:t>Efectos de un aumento en la cantidad de dinero en circulación</a:t>
            </a:r>
          </a:p>
        </p:txBody>
      </p:sp>
      <p:sp>
        <p:nvSpPr>
          <p:cNvPr id="8" name="Rounded Rectangle 7"/>
          <p:cNvSpPr/>
          <p:nvPr/>
        </p:nvSpPr>
        <p:spPr bwMode="auto">
          <a:xfrm>
            <a:off x="5148064" y="1484784"/>
            <a:ext cx="3888432" cy="936104"/>
          </a:xfrm>
          <a:prstGeom prst="roundRect">
            <a:avLst/>
          </a:prstGeom>
          <a:solidFill>
            <a:srgbClr val="FFFF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2200" b="1" dirty="0">
                <a:solidFill>
                  <a:srgbClr val="000090"/>
                </a:solidFill>
                <a:effectLst>
                  <a:outerShdw blurRad="38100" dist="38100" dir="2700000" algn="tl">
                    <a:srgbClr val="000000">
                      <a:alpha val="43137"/>
                    </a:srgbClr>
                  </a:outerShdw>
                </a:effectLst>
                <a:latin typeface="Century Gothic"/>
                <a:cs typeface="Century Gothic"/>
              </a:rPr>
              <a:t>El nivel de precios aumenta</a:t>
            </a:r>
          </a:p>
        </p:txBody>
      </p:sp>
      <p:sp>
        <p:nvSpPr>
          <p:cNvPr id="9" name="Rounded Rectangle 8"/>
          <p:cNvSpPr/>
          <p:nvPr/>
        </p:nvSpPr>
        <p:spPr bwMode="auto">
          <a:xfrm>
            <a:off x="5148064" y="2924944"/>
            <a:ext cx="3888432" cy="1080120"/>
          </a:xfrm>
          <a:prstGeom prst="roundRect">
            <a:avLst/>
          </a:prstGeom>
          <a:solidFill>
            <a:srgbClr val="FFFF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2200" b="1">
                <a:solidFill>
                  <a:srgbClr val="000090"/>
                </a:solidFill>
                <a:effectLst>
                  <a:outerShdw blurRad="38100" dist="38100" dir="2700000" algn="tl">
                    <a:srgbClr val="C0C0C0"/>
                  </a:outerShdw>
                </a:effectLst>
                <a:latin typeface="Century Gothic" pitchFamily="34" charset="0"/>
              </a:rPr>
              <a:t>La producción </a:t>
            </a:r>
          </a:p>
          <a:p>
            <a:pPr algn="ctr">
              <a:defRPr/>
            </a:pPr>
            <a:r>
              <a:rPr lang="es-MX" sz="2200" b="1">
                <a:solidFill>
                  <a:srgbClr val="000090"/>
                </a:solidFill>
                <a:effectLst>
                  <a:outerShdw blurRad="38100" dist="38100" dir="2700000" algn="tl">
                    <a:srgbClr val="C0C0C0"/>
                  </a:outerShdw>
                </a:effectLst>
                <a:latin typeface="Century Gothic" pitchFamily="34" charset="0"/>
              </a:rPr>
              <a:t>aumenta </a:t>
            </a:r>
            <a:r>
              <a:rPr lang="es-MX" sz="2200" b="1">
                <a:solidFill>
                  <a:srgbClr val="000090"/>
                </a:solidFill>
                <a:effectLst>
                  <a:outerShdw blurRad="38100" dist="38100" dir="2700000" algn="tl">
                    <a:srgbClr val="C0C0C0"/>
                  </a:outerShdw>
                </a:effectLst>
                <a:latin typeface="Century Gothic" pitchFamily="34" charset="0"/>
                <a:sym typeface="Wingdings" pitchFamily="2" charset="2"/>
              </a:rPr>
              <a:t> Δ</a:t>
            </a:r>
            <a:r>
              <a:rPr lang="es-MX" sz="2200" b="1">
                <a:solidFill>
                  <a:srgbClr val="000090"/>
                </a:solidFill>
                <a:effectLst>
                  <a:outerShdw blurRad="38100" dist="38100" dir="2700000" algn="tl">
                    <a:srgbClr val="C0C0C0"/>
                  </a:outerShdw>
                </a:effectLst>
                <a:latin typeface="Century Gothic" pitchFamily="34" charset="0"/>
              </a:rPr>
              <a:t>PIB </a:t>
            </a:r>
          </a:p>
          <a:p>
            <a:pPr algn="ctr">
              <a:defRPr/>
            </a:pPr>
            <a:endParaRPr lang="es-MX" sz="2200" b="1">
              <a:solidFill>
                <a:srgbClr val="000090"/>
              </a:solidFill>
              <a:effectLst>
                <a:outerShdw blurRad="38100" dist="38100" dir="2700000" algn="tl">
                  <a:srgbClr val="C0C0C0"/>
                </a:outerShdw>
              </a:effectLst>
              <a:latin typeface="Century Gothic" pitchFamily="34" charset="0"/>
              <a:sym typeface="Wingdings" pitchFamily="2" charset="2"/>
            </a:endParaRPr>
          </a:p>
        </p:txBody>
      </p:sp>
      <p:sp>
        <p:nvSpPr>
          <p:cNvPr id="10" name="Rounded Rectangle 9"/>
          <p:cNvSpPr/>
          <p:nvPr/>
        </p:nvSpPr>
        <p:spPr bwMode="auto">
          <a:xfrm>
            <a:off x="5148064" y="4437112"/>
            <a:ext cx="3888432" cy="1800200"/>
          </a:xfrm>
          <a:prstGeom prst="roundRect">
            <a:avLst/>
          </a:prstGeom>
          <a:solidFill>
            <a:srgbClr val="FFFF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2200" b="1" dirty="0">
                <a:solidFill>
                  <a:srgbClr val="000090"/>
                </a:solidFill>
                <a:effectLst>
                  <a:outerShdw blurRad="38100" dist="38100" dir="2700000" algn="tl">
                    <a:srgbClr val="000000">
                      <a:alpha val="43137"/>
                    </a:srgbClr>
                  </a:outerShdw>
                </a:effectLst>
                <a:latin typeface="Century Gothic"/>
                <a:cs typeface="Century Gothic"/>
              </a:rPr>
              <a:t>Al haber más dinero en la economía la velocidad de circulación del dinero disminuye</a:t>
            </a:r>
          </a:p>
        </p:txBody>
      </p:sp>
      <p:pic>
        <p:nvPicPr>
          <p:cNvPr id="373785"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7378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1"/>
                </a:solidFill>
                <a:latin typeface="Verdana" pitchFamily="34" charset="0"/>
                <a:ea typeface="ＭＳ Ｐゴシック" charset="-128"/>
                <a:cs typeface="Arial" charset="0"/>
              </a:rPr>
              <a:t>© Pearson Educación. Todos los derechos reservados.</a:t>
            </a:r>
          </a:p>
        </p:txBody>
      </p:sp>
      <p:sp>
        <p:nvSpPr>
          <p:cNvPr id="37378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1"/>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59138"/>
                                        </p:tgtEl>
                                        <p:attrNameLst>
                                          <p:attrName>style.visibility</p:attrName>
                                        </p:attrNameLst>
                                      </p:cBhvr>
                                      <p:to>
                                        <p:strVal val="visible"/>
                                      </p:to>
                                    </p:set>
                                    <p:animEffect transition="in" filter="dissolve">
                                      <p:cBhvr>
                                        <p:cTn id="7" dur="500"/>
                                        <p:tgtEl>
                                          <p:spTgt spid="8591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par>
                          <p:cTn id="27" fill="hold">
                            <p:stCondLst>
                              <p:cond delay="1000"/>
                            </p:stCondLst>
                            <p:childTnLst>
                              <p:par>
                                <p:cTn id="28" presetID="2" presetClass="entr" presetSubtype="4"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500"/>
                            </p:stCondLst>
                            <p:childTnLst>
                              <p:par>
                                <p:cTn id="38" presetID="2" presetClass="entr" presetSubtype="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50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bwMode="auto">
          <a:xfrm>
            <a:off x="899592" y="548680"/>
            <a:ext cx="7992888" cy="3600400"/>
          </a:xfrm>
          <a:prstGeom prst="round2SameRect">
            <a:avLst/>
          </a:prstGeom>
          <a:solidFill>
            <a:schemeClr val="accent2">
              <a:lumMod val="75000"/>
            </a:schemeClr>
          </a:solidFill>
          <a:ln>
            <a:headEnd type="none" w="med" len="med"/>
            <a:tailEnd type="none" w="med" len="med"/>
          </a:ln>
          <a:effectLst>
            <a:outerShdw blurRad="40000" dist="23000" dir="5400000" rotWithShape="0">
              <a:srgbClr val="000000">
                <a:alpha val="35000"/>
              </a:srgbClr>
            </a:outerShdw>
            <a:reflection blurRad="6350" stA="50000" endA="300" endPos="55500" dist="50800" dir="5400000" sy="-100000" algn="bl" rotWithShape="0"/>
          </a:effectLst>
        </p:spPr>
        <p:style>
          <a:lnRef idx="0">
            <a:schemeClr val="accent3"/>
          </a:lnRef>
          <a:fillRef idx="3">
            <a:schemeClr val="accent3"/>
          </a:fillRef>
          <a:effectRef idx="3">
            <a:schemeClr val="accent3"/>
          </a:effectRef>
          <a:fontRef idx="minor">
            <a:schemeClr val="lt1"/>
          </a:fontRef>
        </p:style>
        <p:txBody>
          <a:bodyPr/>
          <a:lstStyle/>
          <a:p>
            <a:pPr marL="342900" indent="-342900" eaLnBrk="0" hangingPunct="0">
              <a:spcBef>
                <a:spcPct val="20000"/>
              </a:spcBef>
              <a:defRPr/>
            </a:pPr>
            <a:r>
              <a:rPr lang="es-ES" sz="2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a:ea typeface="ＭＳ Ｐゴシック" pitchFamily="-106" charset="-128"/>
                <a:cs typeface="Century Gothic"/>
              </a:rPr>
              <a:t>A 100 años de que Fisher </a:t>
            </a:r>
            <a:r>
              <a:rPr lang="es-ES" sz="2600" b="1" kern="0" dirty="0">
                <a:ln>
                  <a:solidFill>
                    <a:srgbClr val="2D2D8A">
                      <a:lumMod val="75000"/>
                    </a:srgbClr>
                  </a:solidFill>
                </a:ln>
                <a:solidFill>
                  <a:srgbClr val="33FFFF"/>
                </a:solidFill>
                <a:latin typeface="Century Gothic"/>
                <a:ea typeface="ＭＳ Ｐゴシック" pitchFamily="-106" charset="-128"/>
                <a:cs typeface="Century Gothic"/>
              </a:rPr>
              <a:t>aportara su teoría</a:t>
            </a:r>
            <a:r>
              <a:rPr lang="es-ES" sz="2600" b="1" kern="0" dirty="0">
                <a:ln>
                  <a:solidFill>
                    <a:srgbClr val="2D2D8A">
                      <a:lumMod val="75000"/>
                    </a:srgbClr>
                  </a:solidFill>
                </a:ln>
                <a:solidFill>
                  <a:srgbClr val="FFFF00"/>
                </a:solidFill>
                <a:latin typeface="Century Gothic"/>
                <a:ea typeface="ＭＳ Ｐゴシック" pitchFamily="-106" charset="-128"/>
                <a:cs typeface="Century Gothic"/>
              </a:rPr>
              <a:t>, </a:t>
            </a:r>
            <a:r>
              <a:rPr lang="es-ES" sz="2600" b="1" kern="0" dirty="0">
                <a:ln>
                  <a:solidFill>
                    <a:srgbClr val="2D2D8A">
                      <a:lumMod val="75000"/>
                    </a:srgbClr>
                  </a:solidFill>
                </a:ln>
                <a:solidFill>
                  <a:srgbClr val="FFFFFF"/>
                </a:solidFill>
                <a:latin typeface="Century Gothic"/>
                <a:ea typeface="ＭＳ Ｐゴシック" pitchFamily="-106" charset="-128"/>
                <a:cs typeface="Century Gothic"/>
              </a:rPr>
              <a:t>el</a:t>
            </a:r>
          </a:p>
          <a:p>
            <a:pPr marL="342900" indent="-342900" eaLnBrk="0" hangingPunct="0">
              <a:spcBef>
                <a:spcPct val="20000"/>
              </a:spcBef>
              <a:defRPr/>
            </a:pPr>
            <a:r>
              <a:rPr lang="es-ES" sz="2600" b="1" kern="0" dirty="0">
                <a:ln>
                  <a:solidFill>
                    <a:srgbClr val="2D2D8A">
                      <a:lumMod val="75000"/>
                    </a:srgbClr>
                  </a:solidFill>
                </a:ln>
                <a:solidFill>
                  <a:srgbClr val="FFFFFF"/>
                </a:solidFill>
                <a:latin typeface="Century Gothic"/>
                <a:ea typeface="ＭＳ Ｐゴシック" pitchFamily="-106" charset="-128"/>
                <a:cs typeface="Century Gothic"/>
              </a:rPr>
              <a:t>mundo ha cambia</a:t>
            </a:r>
            <a:r>
              <a:rPr lang="es-ES" sz="2600" b="1" kern="0" dirty="0">
                <a:ln>
                  <a:solidFill>
                    <a:srgbClr val="2D2D8A">
                      <a:lumMod val="75000"/>
                    </a:srgbClr>
                  </a:solidFill>
                </a:ln>
                <a:solidFill>
                  <a:schemeClr val="accent3"/>
                </a:solidFill>
                <a:latin typeface="Century Gothic"/>
                <a:ea typeface="ＭＳ Ｐゴシック" pitchFamily="-106" charset="-128"/>
                <a:cs typeface="Century Gothic"/>
              </a:rPr>
              <a:t>do</a:t>
            </a:r>
            <a:r>
              <a:rPr lang="es-ES" sz="26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 hay un uso extendido</a:t>
            </a:r>
          </a:p>
          <a:p>
            <a:pPr marL="342900" indent="-342900" eaLnBrk="0" hangingPunct="0">
              <a:spcBef>
                <a:spcPct val="20000"/>
              </a:spcBef>
              <a:defRPr/>
            </a:pPr>
            <a:r>
              <a:rPr lang="es-ES" sz="26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de tarjetas de crédito y de débito, pagos vía</a:t>
            </a:r>
          </a:p>
          <a:p>
            <a:pPr marL="342900" indent="-342900" eaLnBrk="0" hangingPunct="0">
              <a:spcBef>
                <a:spcPct val="20000"/>
              </a:spcBef>
              <a:defRPr/>
            </a:pPr>
            <a:r>
              <a:rPr lang="es-ES" sz="2600" b="1" kern="0" dirty="0">
                <a:ln>
                  <a:solidFill>
                    <a:srgbClr val="2D2D8A">
                      <a:lumMod val="75000"/>
                    </a:srgbClr>
                  </a:solidFill>
                </a:ln>
                <a:solidFill>
                  <a:srgbClr val="33FFFF"/>
                </a:solidFill>
                <a:latin typeface="Century Gothic"/>
                <a:ea typeface="ＭＳ Ｐゴシック" pitchFamily="-106" charset="-128"/>
                <a:cs typeface="Century Gothic"/>
              </a:rPr>
              <a:t>Internet y una gran facilidad para mover</a:t>
            </a:r>
          </a:p>
          <a:p>
            <a:pPr marL="342900" indent="-342900" eaLnBrk="0" hangingPunct="0">
              <a:spcBef>
                <a:spcPct val="20000"/>
              </a:spcBef>
              <a:defRPr/>
            </a:pPr>
            <a:r>
              <a:rPr lang="es-ES" sz="2600" b="1" kern="0" dirty="0">
                <a:ln>
                  <a:solidFill>
                    <a:srgbClr val="2D2D8A">
                      <a:lumMod val="75000"/>
                    </a:srgbClr>
                  </a:solidFill>
                </a:ln>
                <a:solidFill>
                  <a:srgbClr val="33FFFF"/>
                </a:solidFill>
                <a:latin typeface="Century Gothic"/>
                <a:ea typeface="ＭＳ Ｐゴシック" pitchFamily="-106" charset="-128"/>
                <a:cs typeface="Century Gothic"/>
              </a:rPr>
              <a:t>depósitos de un banco a otro o de un país a</a:t>
            </a:r>
          </a:p>
          <a:p>
            <a:pPr marL="342900" indent="-342900" eaLnBrk="0" hangingPunct="0">
              <a:spcBef>
                <a:spcPct val="20000"/>
              </a:spcBef>
              <a:defRPr/>
            </a:pPr>
            <a:r>
              <a:rPr lang="es-ES" sz="2600" b="1" kern="0" dirty="0">
                <a:ln>
                  <a:solidFill>
                    <a:srgbClr val="2D2D8A">
                      <a:lumMod val="75000"/>
                    </a:srgbClr>
                  </a:solidFill>
                </a:ln>
                <a:solidFill>
                  <a:srgbClr val="33FFFF"/>
                </a:solidFill>
                <a:latin typeface="Century Gothic"/>
                <a:ea typeface="ＭＳ Ｐゴシック" pitchFamily="-106" charset="-128"/>
                <a:cs typeface="Century Gothic"/>
              </a:rPr>
              <a:t>otro. </a:t>
            </a:r>
            <a:r>
              <a:rPr lang="es-ES" sz="2600" b="1" kern="0" dirty="0">
                <a:ln>
                  <a:solidFill>
                    <a:srgbClr val="2D2D8A">
                      <a:lumMod val="75000"/>
                    </a:srgbClr>
                  </a:solidFill>
                </a:ln>
                <a:solidFill>
                  <a:srgbClr val="FFFFFF"/>
                </a:solidFill>
                <a:latin typeface="Century Gothic"/>
                <a:ea typeface="ＭＳ Ｐゴシック" pitchFamily="-106" charset="-128"/>
                <a:cs typeface="Century Gothic"/>
              </a:rPr>
              <a:t>Además, se puede pasar fácilmente de</a:t>
            </a:r>
          </a:p>
          <a:p>
            <a:pPr marL="342900" indent="-342900" eaLnBrk="0" hangingPunct="0">
              <a:spcBef>
                <a:spcPct val="20000"/>
              </a:spcBef>
              <a:defRPr/>
            </a:pPr>
            <a:r>
              <a:rPr lang="es-ES" sz="2600" b="1" kern="0" dirty="0">
                <a:ln>
                  <a:solidFill>
                    <a:srgbClr val="2D2D8A">
                      <a:lumMod val="75000"/>
                    </a:srgbClr>
                  </a:solidFill>
                </a:ln>
                <a:solidFill>
                  <a:srgbClr val="FFFFFF"/>
                </a:solidFill>
                <a:latin typeface="Century Gothic"/>
                <a:ea typeface="ＭＳ Ｐゴシック" pitchFamily="-106" charset="-128"/>
                <a:cs typeface="Century Gothic"/>
              </a:rPr>
              <a:t>una moneda a otra o de un fondo a otro.</a:t>
            </a:r>
          </a:p>
          <a:p>
            <a:pPr marL="342900" indent="-342900" algn="ctr" eaLnBrk="0" hangingPunct="0">
              <a:spcBef>
                <a:spcPct val="20000"/>
              </a:spcBef>
              <a:defRPr/>
            </a:pPr>
            <a:endParaRPr lang="es-ES" sz="2600" b="1" kern="0" dirty="0">
              <a:ln>
                <a:solidFill>
                  <a:srgbClr val="2D2D8A">
                    <a:lumMod val="75000"/>
                  </a:srgbClr>
                </a:solidFill>
              </a:ln>
              <a:solidFill>
                <a:srgbClr val="FFFFFF"/>
              </a:solidFill>
              <a:latin typeface="Century Gothic"/>
              <a:ea typeface="ＭＳ Ｐゴシック" pitchFamily="-106" charset="-128"/>
              <a:cs typeface="Century Gothic"/>
            </a:endParaRPr>
          </a:p>
          <a:p>
            <a:pPr marL="342900" indent="-342900" algn="ctr" eaLnBrk="0" hangingPunct="0">
              <a:spcBef>
                <a:spcPct val="20000"/>
              </a:spcBef>
              <a:defRPr/>
            </a:pPr>
            <a:r>
              <a:rPr lang="es-ES" sz="2600" b="1" kern="0" dirty="0">
                <a:ln>
                  <a:solidFill>
                    <a:srgbClr val="2D2D8A">
                      <a:lumMod val="75000"/>
                    </a:srgbClr>
                  </a:solidFill>
                </a:ln>
                <a:solidFill>
                  <a:srgbClr val="FFFFFF"/>
                </a:solidFill>
                <a:latin typeface="Century Gothic"/>
                <a:ea typeface="ＭＳ Ｐゴシック" pitchFamily="-106" charset="-128"/>
                <a:cs typeface="Century Gothic"/>
              </a:rPr>
              <a:t>  </a:t>
            </a:r>
            <a:endParaRPr lang="es-MX" sz="2600" dirty="0">
              <a:solidFill>
                <a:schemeClr val="tx1"/>
              </a:solidFill>
              <a:effectLst>
                <a:outerShdw blurRad="38100" dist="38100" dir="2700000" algn="tl">
                  <a:srgbClr val="000000">
                    <a:alpha val="43137"/>
                  </a:srgbClr>
                </a:outerShdw>
              </a:effectLst>
            </a:endParaRPr>
          </a:p>
        </p:txBody>
      </p:sp>
      <p:sp>
        <p:nvSpPr>
          <p:cNvPr id="6" name="TextBox 5"/>
          <p:cNvSpPr txBox="1"/>
          <p:nvPr/>
        </p:nvSpPr>
        <p:spPr>
          <a:xfrm>
            <a:off x="4108450" y="-822325"/>
            <a:ext cx="185738" cy="369887"/>
          </a:xfrm>
          <a:prstGeom prst="rect">
            <a:avLst/>
          </a:prstGeom>
          <a:noFill/>
        </p:spPr>
        <p:txBody>
          <a:bodyPr wrap="none">
            <a:spAutoFit/>
          </a:bodyPr>
          <a:lstStyle/>
          <a:p>
            <a:pPr>
              <a:defRPr/>
            </a:pPr>
            <a:endParaRPr lang="es-MX" dirty="0">
              <a:effectLst>
                <a:outerShdw blurRad="38100" dist="38100" dir="2700000" algn="tl">
                  <a:srgbClr val="000000">
                    <a:alpha val="43137"/>
                  </a:srgbClr>
                </a:outerShdw>
              </a:effectLst>
              <a:latin typeface="Arial" pitchFamily="-109" charset="0"/>
            </a:endParaRPr>
          </a:p>
        </p:txBody>
      </p:sp>
      <p:pic>
        <p:nvPicPr>
          <p:cNvPr id="7" name="Picture 6" descr="internet-payment.jpg"/>
          <p:cNvPicPr>
            <a:picLocks noChangeAspect="1"/>
          </p:cNvPicPr>
          <p:nvPr/>
        </p:nvPicPr>
        <p:blipFill>
          <a:blip r:embed="rId2"/>
          <a:srcRect/>
          <a:stretch>
            <a:fillRect/>
          </a:stretch>
        </p:blipFill>
        <p:spPr bwMode="auto">
          <a:xfrm>
            <a:off x="5364163" y="4346575"/>
            <a:ext cx="2843212" cy="2251075"/>
          </a:xfrm>
          <a:prstGeom prst="rect">
            <a:avLst/>
          </a:prstGeom>
          <a:noFill/>
          <a:ln w="9525">
            <a:noFill/>
            <a:miter lim="800000"/>
            <a:headEnd/>
            <a:tailEnd/>
          </a:ln>
        </p:spPr>
      </p:pic>
      <p:pic>
        <p:nvPicPr>
          <p:cNvPr id="8" name="Picture 7" descr="internet-payment2.jpg"/>
          <p:cNvPicPr>
            <a:picLocks noChangeAspect="1"/>
          </p:cNvPicPr>
          <p:nvPr/>
        </p:nvPicPr>
        <p:blipFill>
          <a:blip r:embed="rId3"/>
          <a:srcRect/>
          <a:stretch>
            <a:fillRect/>
          </a:stretch>
        </p:blipFill>
        <p:spPr bwMode="auto">
          <a:xfrm>
            <a:off x="1547813" y="4297363"/>
            <a:ext cx="1655762" cy="2300287"/>
          </a:xfrm>
          <a:prstGeom prst="rect">
            <a:avLst/>
          </a:prstGeom>
          <a:noFill/>
          <a:ln w="9525">
            <a:noFill/>
            <a:miter lim="800000"/>
            <a:headEnd/>
            <a:tailEnd/>
          </a:ln>
        </p:spPr>
      </p:pic>
      <p:pic>
        <p:nvPicPr>
          <p:cNvPr id="375814"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75815"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1"/>
                </a:solidFill>
                <a:latin typeface="Verdana" pitchFamily="34" charset="0"/>
                <a:ea typeface="ＭＳ Ｐゴシック" charset="-128"/>
                <a:cs typeface="Arial" charset="0"/>
              </a:rPr>
              <a:t>© Pearson Educación. Todos los derechos reservados.</a:t>
            </a:r>
          </a:p>
        </p:txBody>
      </p:sp>
      <p:sp>
        <p:nvSpPr>
          <p:cNvPr id="375816"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1"/>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bwMode="auto">
          <a:xfrm>
            <a:off x="755576" y="620688"/>
            <a:ext cx="7992888" cy="3240360"/>
          </a:xfrm>
          <a:prstGeom prst="round2SameRect">
            <a:avLst/>
          </a:prstGeom>
          <a:solidFill>
            <a:srgbClr val="262673"/>
          </a:solidFill>
          <a:ln>
            <a:headEnd type="none" w="med" len="med"/>
            <a:tailEnd type="none" w="med" len="med"/>
          </a:ln>
          <a:effectLst>
            <a:outerShdw blurRad="40000" dist="23000" dir="5400000" rotWithShape="0">
              <a:srgbClr val="000000">
                <a:alpha val="35000"/>
              </a:srgbClr>
            </a:outerShdw>
            <a:reflection blurRad="6350" stA="50000" endA="300" endPos="55500" dist="50800" dir="5400000" sy="-100000" algn="bl" rotWithShape="0"/>
          </a:effectLst>
        </p:spPr>
        <p:style>
          <a:lnRef idx="0">
            <a:schemeClr val="accent3"/>
          </a:lnRef>
          <a:fillRef idx="3">
            <a:schemeClr val="accent3"/>
          </a:fillRef>
          <a:effectRef idx="3">
            <a:schemeClr val="accent3"/>
          </a:effectRef>
          <a:fontRef idx="minor">
            <a:schemeClr val="lt1"/>
          </a:fontRef>
        </p:style>
        <p:txBody>
          <a:bodyPr/>
          <a:lstStyle/>
          <a:p>
            <a:pPr marL="342900" indent="-342900" algn="ctr" eaLnBrk="0" hangingPunct="0">
              <a:spcBef>
                <a:spcPct val="20000"/>
              </a:spcBef>
              <a:defRPr/>
            </a:pPr>
            <a:r>
              <a:rPr lang="es-ES" sz="2800" b="1" kern="0" spc="50" dirty="0">
                <a:ln w="12700" cmpd="sng">
                  <a:solidFill>
                    <a:srgbClr val="2D2D8A">
                      <a:satMod val="120000"/>
                      <a:shade val="80000"/>
                    </a:srgbClr>
                  </a:solidFill>
                  <a:prstDash val="solid"/>
                </a:ln>
                <a:solidFill>
                  <a:srgbClr val="FFFFFF"/>
                </a:solidFill>
                <a:effectLst>
                  <a:glow rad="53100">
                    <a:srgbClr val="2D2D8A">
                      <a:satMod val="180000"/>
                      <a:alpha val="30000"/>
                    </a:srgbClr>
                  </a:glow>
                </a:effectLst>
                <a:ea typeface="ＭＳ Ｐゴシック" pitchFamily="-106" charset="-128"/>
                <a:cs typeface="ＭＳ Ｐゴシック" pitchFamily="-106" charset="-128"/>
              </a:rPr>
              <a:t>Todo esto ocasiona que la velocidad de</a:t>
            </a:r>
          </a:p>
          <a:p>
            <a:pPr marL="342900" indent="-342900" algn="ctr" eaLnBrk="0" hangingPunct="0">
              <a:spcBef>
                <a:spcPct val="20000"/>
              </a:spcBef>
              <a:defRPr/>
            </a:pPr>
            <a:r>
              <a:rPr lang="es-ES" sz="2800" b="1" kern="0" spc="50" dirty="0">
                <a:ln w="12700" cmpd="sng">
                  <a:solidFill>
                    <a:srgbClr val="2D2D8A">
                      <a:satMod val="120000"/>
                      <a:shade val="80000"/>
                    </a:srgbClr>
                  </a:solidFill>
                  <a:prstDash val="solid"/>
                </a:ln>
                <a:solidFill>
                  <a:srgbClr val="FFFFFF"/>
                </a:solidFill>
                <a:effectLst>
                  <a:glow rad="53100">
                    <a:srgbClr val="2D2D8A">
                      <a:satMod val="180000"/>
                      <a:alpha val="30000"/>
                    </a:srgbClr>
                  </a:glow>
                </a:effectLst>
                <a:ea typeface="ＭＳ Ｐゴシック" pitchFamily="-106" charset="-128"/>
                <a:cs typeface="ＭＳ Ｐゴシック" pitchFamily="-106" charset="-128"/>
              </a:rPr>
              <a:t>circulación del dinero sea altamente volátil, </a:t>
            </a:r>
            <a:r>
              <a:rPr lang="es-ES" sz="2800" b="1" kern="0" spc="50" dirty="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ea typeface="ＭＳ Ｐゴシック" pitchFamily="-106" charset="-128"/>
                <a:cs typeface="ＭＳ Ｐゴシック" pitchFamily="-106" charset="-128"/>
              </a:rPr>
              <a:t>y por lo tanto, </a:t>
            </a:r>
            <a:r>
              <a:rPr lang="es-ES" sz="2800" b="1" kern="0" spc="50" dirty="0">
                <a:ln w="12700" cmpd="sng">
                  <a:solidFill>
                    <a:srgbClr val="2D2D8A">
                      <a:satMod val="120000"/>
                      <a:shade val="80000"/>
                    </a:srgbClr>
                  </a:solidFill>
                  <a:prstDash val="solid"/>
                </a:ln>
                <a:solidFill>
                  <a:srgbClr val="33FFFF"/>
                </a:solidFill>
                <a:effectLst>
                  <a:glow rad="53100">
                    <a:srgbClr val="2D2D8A">
                      <a:satMod val="180000"/>
                      <a:alpha val="30000"/>
                    </a:srgbClr>
                  </a:glow>
                </a:effectLst>
                <a:ea typeface="ＭＳ Ｐゴシック" pitchFamily="-106" charset="-128"/>
                <a:cs typeface="ＭＳ Ｐゴシック" pitchFamily="-106" charset="-128"/>
              </a:rPr>
              <a:t>sea mucho más difícil controlar la oferta monetaria y por ende la inflación </a:t>
            </a:r>
            <a:r>
              <a:rPr lang="es-ES" sz="2800" b="1" kern="0" spc="50" dirty="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ea typeface="ＭＳ Ｐゴシック" pitchFamily="-106" charset="-128"/>
                <a:cs typeface="ＭＳ Ｐゴシック" pitchFamily="-106" charset="-128"/>
              </a:rPr>
              <a:t>(exclusivamente con este método).</a:t>
            </a:r>
            <a:endParaRPr lang="es-ES_tradnl" sz="2800" b="1" kern="0" spc="50" dirty="0">
              <a:ln w="12700" cmpd="sng">
                <a:solidFill>
                  <a:srgbClr val="2D2D8A">
                    <a:satMod val="120000"/>
                    <a:shade val="80000"/>
                  </a:srgbClr>
                </a:solidFill>
                <a:prstDash val="solid"/>
              </a:ln>
              <a:solidFill>
                <a:srgbClr val="2D2D8A">
                  <a:tint val="1000"/>
                </a:srgbClr>
              </a:solidFill>
              <a:effectLst>
                <a:glow rad="53100">
                  <a:srgbClr val="2D2D8A">
                    <a:satMod val="180000"/>
                    <a:alpha val="30000"/>
                  </a:srgbClr>
                </a:glow>
              </a:effectLst>
              <a:ea typeface="ＭＳ Ｐゴシック" pitchFamily="-106" charset="-128"/>
              <a:cs typeface="ＭＳ Ｐゴシック" pitchFamily="-106" charset="-128"/>
            </a:endParaRPr>
          </a:p>
          <a:p>
            <a:pPr marL="342900" indent="-342900" algn="ctr" eaLnBrk="0" hangingPunct="0">
              <a:spcBef>
                <a:spcPct val="20000"/>
              </a:spcBef>
              <a:defRPr/>
            </a:pPr>
            <a:endParaRPr lang="es-ES_tradnl" sz="2800" b="1" kern="0" dirty="0">
              <a:solidFill>
                <a:srgbClr val="000000"/>
              </a:solidFill>
              <a:ea typeface="ＭＳ Ｐゴシック" pitchFamily="-106" charset="-128"/>
              <a:cs typeface="ＭＳ Ｐゴシック" pitchFamily="-106" charset="-128"/>
            </a:endParaRPr>
          </a:p>
        </p:txBody>
      </p:sp>
      <p:sp>
        <p:nvSpPr>
          <p:cNvPr id="6" name="TextBox 5"/>
          <p:cNvSpPr txBox="1"/>
          <p:nvPr/>
        </p:nvSpPr>
        <p:spPr>
          <a:xfrm>
            <a:off x="4108450" y="-822325"/>
            <a:ext cx="185738" cy="369887"/>
          </a:xfrm>
          <a:prstGeom prst="rect">
            <a:avLst/>
          </a:prstGeom>
          <a:noFill/>
        </p:spPr>
        <p:txBody>
          <a:bodyPr wrap="none">
            <a:spAutoFit/>
          </a:bodyPr>
          <a:lstStyle/>
          <a:p>
            <a:pPr>
              <a:defRPr/>
            </a:pPr>
            <a:endParaRPr lang="es-MX" dirty="0">
              <a:effectLst>
                <a:outerShdw blurRad="38100" dist="38100" dir="2700000" algn="tl">
                  <a:srgbClr val="000000">
                    <a:alpha val="43137"/>
                  </a:srgbClr>
                </a:outerShdw>
              </a:effectLst>
              <a:latin typeface="Arial" pitchFamily="-109" charset="0"/>
            </a:endParaRPr>
          </a:p>
        </p:txBody>
      </p:sp>
      <p:pic>
        <p:nvPicPr>
          <p:cNvPr id="2" name="Picture 1" descr="inflacion.jpg"/>
          <p:cNvPicPr>
            <a:picLocks noChangeAspect="1"/>
          </p:cNvPicPr>
          <p:nvPr/>
        </p:nvPicPr>
        <p:blipFill>
          <a:blip r:embed="rId2"/>
          <a:srcRect/>
          <a:stretch>
            <a:fillRect/>
          </a:stretch>
        </p:blipFill>
        <p:spPr bwMode="auto">
          <a:xfrm>
            <a:off x="2268538" y="3960813"/>
            <a:ext cx="4776787" cy="2751137"/>
          </a:xfrm>
          <a:prstGeom prst="rect">
            <a:avLst/>
          </a:prstGeom>
          <a:noFill/>
          <a:ln w="9525">
            <a:noFill/>
            <a:miter lim="800000"/>
            <a:headEnd/>
            <a:tailEnd/>
          </a:ln>
        </p:spPr>
      </p:pic>
      <p:pic>
        <p:nvPicPr>
          <p:cNvPr id="376837"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76838"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76839"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2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mundo.jpg"/>
          <p:cNvPicPr>
            <a:picLocks noChangeAspect="1"/>
          </p:cNvPicPr>
          <p:nvPr/>
        </p:nvPicPr>
        <p:blipFill>
          <a:blip r:embed="rId2"/>
          <a:srcRect/>
          <a:stretch>
            <a:fillRect/>
          </a:stretch>
        </p:blipFill>
        <p:spPr bwMode="auto">
          <a:xfrm>
            <a:off x="250825" y="1387475"/>
            <a:ext cx="8362950" cy="4030663"/>
          </a:xfrm>
          <a:prstGeom prst="rect">
            <a:avLst/>
          </a:prstGeom>
          <a:noFill/>
          <a:ln w="9525">
            <a:noFill/>
            <a:miter lim="800000"/>
            <a:headEnd/>
            <a:tailEnd/>
          </a:ln>
        </p:spPr>
      </p:pic>
      <p:pic>
        <p:nvPicPr>
          <p:cNvPr id="14" name="Picture 13" descr="dolares-euros.jpg"/>
          <p:cNvPicPr>
            <a:picLocks noChangeAspect="1"/>
          </p:cNvPicPr>
          <p:nvPr/>
        </p:nvPicPr>
        <p:blipFill>
          <a:blip r:embed="rId3"/>
          <a:srcRect/>
          <a:stretch>
            <a:fillRect/>
          </a:stretch>
        </p:blipFill>
        <p:spPr bwMode="auto">
          <a:xfrm>
            <a:off x="-15875" y="0"/>
            <a:ext cx="4445000" cy="2463800"/>
          </a:xfrm>
          <a:prstGeom prst="rect">
            <a:avLst/>
          </a:prstGeom>
          <a:noFill/>
          <a:ln w="9525">
            <a:noFill/>
            <a:miter lim="800000"/>
            <a:headEnd/>
            <a:tailEnd/>
          </a:ln>
        </p:spPr>
      </p:pic>
      <p:pic>
        <p:nvPicPr>
          <p:cNvPr id="16" name="Picture 15" descr="mano-dinero.jpg"/>
          <p:cNvPicPr>
            <a:picLocks noChangeAspect="1"/>
          </p:cNvPicPr>
          <p:nvPr/>
        </p:nvPicPr>
        <p:blipFill>
          <a:blip r:embed="rId4"/>
          <a:srcRect/>
          <a:stretch>
            <a:fillRect/>
          </a:stretch>
        </p:blipFill>
        <p:spPr bwMode="auto">
          <a:xfrm>
            <a:off x="4699000" y="4763"/>
            <a:ext cx="4445000" cy="2946400"/>
          </a:xfrm>
          <a:prstGeom prst="rect">
            <a:avLst/>
          </a:prstGeom>
          <a:noFill/>
          <a:ln w="9525">
            <a:noFill/>
            <a:miter lim="800000"/>
            <a:headEnd/>
            <a:tailEnd/>
          </a:ln>
        </p:spPr>
      </p:pic>
      <p:pic>
        <p:nvPicPr>
          <p:cNvPr id="19" name="Picture 18" descr="tarjetas-mediocirculo.jpg"/>
          <p:cNvPicPr>
            <a:picLocks noChangeAspect="1"/>
          </p:cNvPicPr>
          <p:nvPr/>
        </p:nvPicPr>
        <p:blipFill>
          <a:blip r:embed="rId5"/>
          <a:srcRect/>
          <a:stretch>
            <a:fillRect/>
          </a:stretch>
        </p:blipFill>
        <p:spPr bwMode="auto">
          <a:xfrm>
            <a:off x="-180975" y="3898900"/>
            <a:ext cx="4445000" cy="2959100"/>
          </a:xfrm>
          <a:prstGeom prst="rect">
            <a:avLst/>
          </a:prstGeom>
          <a:noFill/>
          <a:ln w="9525">
            <a:noFill/>
            <a:miter lim="800000"/>
            <a:headEnd/>
            <a:tailEnd/>
          </a:ln>
        </p:spPr>
      </p:pic>
      <p:pic>
        <p:nvPicPr>
          <p:cNvPr id="20" name="Picture 19" descr="tarjetas.jpg"/>
          <p:cNvPicPr>
            <a:picLocks noChangeAspect="1"/>
          </p:cNvPicPr>
          <p:nvPr/>
        </p:nvPicPr>
        <p:blipFill>
          <a:blip r:embed="rId6"/>
          <a:srcRect/>
          <a:stretch>
            <a:fillRect/>
          </a:stretch>
        </p:blipFill>
        <p:spPr bwMode="auto">
          <a:xfrm>
            <a:off x="4716463" y="3582988"/>
            <a:ext cx="4445000" cy="3302000"/>
          </a:xfrm>
          <a:prstGeom prst="rect">
            <a:avLst/>
          </a:prstGeom>
          <a:noFill/>
          <a:ln w="9525">
            <a:noFill/>
            <a:miter lim="800000"/>
            <a:headEnd/>
            <a:tailEnd/>
          </a:ln>
        </p:spPr>
      </p:pic>
      <p:pic>
        <p:nvPicPr>
          <p:cNvPr id="21" name="Picture 20" descr="atm.jpg"/>
          <p:cNvPicPr>
            <a:picLocks noChangeAspect="1"/>
          </p:cNvPicPr>
          <p:nvPr/>
        </p:nvPicPr>
        <p:blipFill>
          <a:blip r:embed="rId7"/>
          <a:srcRect/>
          <a:stretch>
            <a:fillRect/>
          </a:stretch>
        </p:blipFill>
        <p:spPr bwMode="auto">
          <a:xfrm>
            <a:off x="2268538" y="1916113"/>
            <a:ext cx="4445000" cy="2959100"/>
          </a:xfrm>
          <a:prstGeom prst="rect">
            <a:avLst/>
          </a:prstGeom>
          <a:noFill/>
          <a:ln w="9525">
            <a:noFill/>
            <a:miter lim="800000"/>
            <a:headEnd/>
            <a:tailEnd/>
          </a:ln>
        </p:spPr>
      </p:pic>
      <p:pic>
        <p:nvPicPr>
          <p:cNvPr id="15" name="Picture 14" descr="laptop.jpg"/>
          <p:cNvPicPr>
            <a:picLocks noChangeAspect="1"/>
          </p:cNvPicPr>
          <p:nvPr/>
        </p:nvPicPr>
        <p:blipFill>
          <a:blip r:embed="rId8"/>
          <a:srcRect/>
          <a:stretch>
            <a:fillRect/>
          </a:stretch>
        </p:blipFill>
        <p:spPr bwMode="auto">
          <a:xfrm>
            <a:off x="2555875" y="3500438"/>
            <a:ext cx="4445000" cy="3365500"/>
          </a:xfrm>
          <a:prstGeom prst="rect">
            <a:avLst/>
          </a:prstGeom>
          <a:noFill/>
          <a:ln w="9525">
            <a:noFill/>
            <a:miter lim="800000"/>
            <a:headEnd/>
            <a:tailEnd/>
          </a:ln>
        </p:spPr>
      </p:pic>
      <p:pic>
        <p:nvPicPr>
          <p:cNvPr id="17" name="Picture 16" descr="monitor.jpg"/>
          <p:cNvPicPr>
            <a:picLocks noChangeAspect="1"/>
          </p:cNvPicPr>
          <p:nvPr/>
        </p:nvPicPr>
        <p:blipFill>
          <a:blip r:embed="rId9"/>
          <a:srcRect/>
          <a:stretch>
            <a:fillRect/>
          </a:stretch>
        </p:blipFill>
        <p:spPr bwMode="auto">
          <a:xfrm>
            <a:off x="2195513" y="-1588"/>
            <a:ext cx="4445000" cy="299720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ssolv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43"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
                                        <p:tgtEl>
                                          <p:spTgt spid="17"/>
                                        </p:tgtEl>
                                      </p:cBhvr>
                                    </p:animEffect>
                                    <p:anim calcmode="lin" valueType="num">
                                      <p:cBhvr>
                                        <p:cTn id="45" dur="400" fill="hold"/>
                                        <p:tgtEl>
                                          <p:spTgt spid="17"/>
                                        </p:tgtEl>
                                        <p:attrNameLst>
                                          <p:attrName>ppt_x</p:attrName>
                                        </p:attrNameLst>
                                      </p:cBhvr>
                                      <p:tavLst>
                                        <p:tav tm="0">
                                          <p:val>
                                            <p:strVal val="#ppt_x"/>
                                          </p:val>
                                        </p:tav>
                                        <p:tav tm="100000">
                                          <p:val>
                                            <p:strVal val="#ppt_x"/>
                                          </p:val>
                                        </p:tav>
                                      </p:tavLst>
                                    </p:anim>
                                    <p:anim calcmode="lin" valueType="num">
                                      <p:cBhvr>
                                        <p:cTn id="46" dur="400" fill="hold"/>
                                        <p:tgtEl>
                                          <p:spTgt spid="17"/>
                                        </p:tgtEl>
                                        <p:attrNameLst>
                                          <p:attrName>ppt_y</p:attrName>
                                        </p:attrNameLst>
                                      </p:cBhvr>
                                      <p:tavLst>
                                        <p:tav tm="0">
                                          <p:val>
                                            <p:strVal val="#ppt_y+0.31"/>
                                          </p:val>
                                        </p:tav>
                                        <p:tav tm="100000">
                                          <p:val>
                                            <p:strVal val="#ppt_y+0.31"/>
                                          </p:val>
                                        </p:tav>
                                      </p:tavLst>
                                    </p:anim>
                                    <p:anim calcmode="lin" valueType="num">
                                      <p:cBhvr>
                                        <p:cTn id="47"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8"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6512" y="432048"/>
            <a:ext cx="9252520" cy="5157192"/>
          </a:xfrm>
        </p:spPr>
        <p:txBody>
          <a:bodyPr/>
          <a:lstStyle/>
          <a:p>
            <a:pPr>
              <a:buFontTx/>
              <a:buNone/>
              <a:defRPr/>
            </a:pPr>
            <a:r>
              <a:rPr lang="es-E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a:t>
            </a:r>
            <a:r>
              <a:rPr lang="es-ES" sz="2400" b="1" spc="50" dirty="0" smtClean="0">
                <a:ln w="12700" cmpd="sng">
                  <a:noFill/>
                  <a:prstDash val="solid"/>
                </a:ln>
                <a:solidFill>
                  <a:srgbClr val="000090"/>
                </a:solidFill>
                <a:effectLst>
                  <a:glow rad="53100">
                    <a:schemeClr val="accent6">
                      <a:satMod val="180000"/>
                      <a:alpha val="30000"/>
                    </a:schemeClr>
                  </a:glow>
                </a:effectLst>
                <a:latin typeface="Century Gothic"/>
                <a:cs typeface="Century Gothic"/>
              </a:rPr>
              <a:t> </a:t>
            </a:r>
            <a:r>
              <a:rPr lang="es-ES" sz="2400" spc="50" dirty="0" smtClean="0">
                <a:ln w="12700" cmpd="sng">
                  <a:noFill/>
                  <a:prstDash val="solid"/>
                </a:ln>
                <a:solidFill>
                  <a:srgbClr val="000090"/>
                </a:solidFill>
                <a:effectLst>
                  <a:glow rad="53100">
                    <a:schemeClr val="accent6">
                      <a:satMod val="180000"/>
                      <a:alpha val="30000"/>
                    </a:schemeClr>
                  </a:glow>
                </a:effectLst>
                <a:latin typeface="Century Gothic"/>
                <a:cs typeface="Century Gothic"/>
              </a:rPr>
              <a:t>Hoy en día, los bancos centrales están utilizando una </a:t>
            </a:r>
            <a:r>
              <a:rPr lang="es-ES" sz="2400" spc="50" dirty="0" smtClean="0">
                <a:ln w="12700" cmpd="sng">
                  <a:noFill/>
                  <a:prstDash val="solid"/>
                </a:ln>
                <a:solidFill>
                  <a:srgbClr val="FF0000"/>
                </a:solidFill>
                <a:effectLst>
                  <a:glow rad="53100">
                    <a:schemeClr val="accent6">
                      <a:satMod val="180000"/>
                      <a:alpha val="30000"/>
                    </a:schemeClr>
                  </a:glow>
                </a:effectLst>
                <a:latin typeface="Century Gothic"/>
                <a:cs typeface="Century Gothic"/>
              </a:rPr>
              <a:t>tasa de interés de referencia </a:t>
            </a:r>
            <a:r>
              <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y no solamente los agregados monetarios, para controlar la inflación</a:t>
            </a:r>
            <a:r>
              <a:rPr lang="es-ES" sz="2400" b="1" spc="50" dirty="0">
                <a:ln w="12700" cmpd="sng">
                  <a:noFill/>
                  <a:prstDash val="solid"/>
                </a:ln>
                <a:solidFill>
                  <a:srgbClr val="000090"/>
                </a:solidFill>
                <a:effectLst>
                  <a:glow rad="53100">
                    <a:schemeClr val="accent6">
                      <a:satMod val="180000"/>
                      <a:alpha val="30000"/>
                    </a:schemeClr>
                  </a:glow>
                </a:effectLst>
                <a:latin typeface="Century Gothic"/>
                <a:cs typeface="Century Gothic"/>
              </a:rPr>
              <a:t>.</a:t>
            </a:r>
          </a:p>
          <a:p>
            <a:pPr>
              <a:buFontTx/>
              <a:buNone/>
              <a:defRPr/>
            </a:pPr>
            <a:endParaRPr lang="es-E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a:p>
            <a:pPr>
              <a:buFontTx/>
              <a:buNone/>
              <a:defRPr/>
            </a:pPr>
            <a:r>
              <a:rPr lang="es-ES" sz="2400" b="1" dirty="0" smtClean="0">
                <a:latin typeface="Century Gothic"/>
                <a:cs typeface="Century Gothic"/>
              </a:rPr>
              <a:t>    </a:t>
            </a:r>
            <a:r>
              <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Si las expectativas de inflación aumentan, </a:t>
            </a:r>
            <a:r>
              <a:rPr lang="es-ES" sz="2400" dirty="0" smtClean="0">
                <a:solidFill>
                  <a:srgbClr val="FF0000"/>
                </a:solidFill>
                <a:latin typeface="Century Gothic"/>
                <a:cs typeface="Century Gothic"/>
              </a:rPr>
              <a:t>los bancos centrales pueden </a:t>
            </a:r>
            <a:r>
              <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ajustar sus tasas de referencia, </a:t>
            </a:r>
            <a:r>
              <a:rPr lang="es-ES" sz="2400" dirty="0" smtClean="0">
                <a:solidFill>
                  <a:srgbClr val="FF0000"/>
                </a:solidFill>
                <a:latin typeface="Century Gothic"/>
                <a:cs typeface="Century Gothic"/>
              </a:rPr>
              <a:t>es decir, </a:t>
            </a:r>
            <a:r>
              <a:rPr lang="es-ES" sz="2800" dirty="0">
                <a:solidFill>
                  <a:srgbClr val="FF0000"/>
                </a:solidFill>
                <a:latin typeface="Century Gothic"/>
                <a:cs typeface="Century Gothic"/>
              </a:rPr>
              <a:t>las incrementan </a:t>
            </a:r>
            <a:r>
              <a:rPr lang="es-ES" sz="2400" dirty="0" smtClean="0">
                <a:solidFill>
                  <a:srgbClr val="FF0000"/>
                </a:solidFill>
                <a:latin typeface="Century Gothic"/>
                <a:cs typeface="Century Gothic"/>
              </a:rPr>
              <a:t>y, al mismo tiempo, ajustan la </a:t>
            </a:r>
            <a:r>
              <a:rPr lang="es-ES" sz="2400" b="1" dirty="0" smtClean="0">
                <a:solidFill>
                  <a:srgbClr val="FF0000"/>
                </a:solidFill>
                <a:latin typeface="Century Gothic"/>
                <a:cs typeface="Century Gothic"/>
              </a:rPr>
              <a:t>oferta monetaria.</a:t>
            </a:r>
          </a:p>
          <a:p>
            <a:pPr>
              <a:buFontTx/>
              <a:buNone/>
              <a:defRPr/>
            </a:pPr>
            <a:endParaRPr lang="es-ES" sz="2400" b="1" spc="50" dirty="0">
              <a:ln w="12700" cmpd="sng">
                <a:noFill/>
                <a:prstDash val="solid"/>
              </a:ln>
              <a:solidFill>
                <a:srgbClr val="000090"/>
              </a:solidFill>
              <a:effectLst>
                <a:glow rad="53100">
                  <a:schemeClr val="accent6">
                    <a:satMod val="180000"/>
                    <a:alpha val="30000"/>
                  </a:schemeClr>
                </a:glow>
              </a:effectLst>
              <a:latin typeface="Century Gothic"/>
              <a:cs typeface="Century Gothic"/>
            </a:endParaRPr>
          </a:p>
          <a:p>
            <a:pPr>
              <a:buFontTx/>
              <a:buNone/>
              <a:defRPr/>
            </a:pPr>
            <a:r>
              <a:rPr lang="es-ES" sz="2400" b="1" spc="50" dirty="0">
                <a:ln w="12700" cmpd="sng">
                  <a:noFill/>
                  <a:prstDash val="solid"/>
                </a:ln>
                <a:solidFill>
                  <a:srgbClr val="000090"/>
                </a:solidFill>
                <a:effectLst>
                  <a:glow rad="53100">
                    <a:schemeClr val="accent6">
                      <a:satMod val="180000"/>
                      <a:alpha val="30000"/>
                    </a:schemeClr>
                  </a:glow>
                </a:effectLst>
                <a:latin typeface="Century Gothic"/>
                <a:cs typeface="Century Gothic"/>
              </a:rPr>
              <a:t>   </a:t>
            </a:r>
            <a:r>
              <a:rPr lang="es-ES" sz="2400" b="1" spc="50" dirty="0" smtClean="0">
                <a:ln w="12700" cmpd="sng">
                  <a:noFill/>
                  <a:prstDash val="solid"/>
                </a:ln>
                <a:solidFill>
                  <a:srgbClr val="000090"/>
                </a:solidFill>
                <a:effectLst>
                  <a:glow rad="53100">
                    <a:schemeClr val="accent6">
                      <a:satMod val="180000"/>
                      <a:alpha val="30000"/>
                    </a:schemeClr>
                  </a:glow>
                </a:effectLst>
                <a:latin typeface="Century Gothic"/>
                <a:cs typeface="Century Gothic"/>
              </a:rPr>
              <a:t> </a:t>
            </a:r>
            <a:r>
              <a:rPr lang="es-ES" sz="2400" spc="50" dirty="0" smtClean="0">
                <a:ln w="12700" cmpd="sng">
                  <a:noFill/>
                  <a:prstDash val="solid"/>
                </a:ln>
                <a:solidFill>
                  <a:srgbClr val="000090"/>
                </a:solidFill>
                <a:effectLst>
                  <a:glow rad="53100">
                    <a:schemeClr val="accent6">
                      <a:satMod val="180000"/>
                      <a:alpha val="30000"/>
                    </a:schemeClr>
                  </a:glow>
                </a:effectLst>
                <a:latin typeface="Century Gothic"/>
                <a:cs typeface="Century Gothic"/>
              </a:rPr>
              <a:t>Al </a:t>
            </a:r>
            <a:r>
              <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ser anunciada la tasa de referencia por </a:t>
            </a:r>
            <a:r>
              <a:rPr lang="es-ES" sz="2400" dirty="0" smtClean="0">
                <a:solidFill>
                  <a:srgbClr val="FF0000"/>
                </a:solidFill>
                <a:latin typeface="Century Gothic"/>
                <a:cs typeface="Century Gothic"/>
              </a:rPr>
              <a:t>los bancos centrales, </a:t>
            </a:r>
            <a:r>
              <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las personas, las empresas y los negocios ajustan sus expectativas sobre la inflación.</a:t>
            </a:r>
            <a:r>
              <a:rPr lang="es-ES_tradnl"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rPr>
              <a:t> </a:t>
            </a:r>
            <a:endParaRPr lang="es-ES" sz="2400" spc="50" dirty="0">
              <a:ln w="12700" cmpd="sng">
                <a:noFill/>
                <a:prstDash val="solid"/>
              </a:ln>
              <a:solidFill>
                <a:srgbClr val="000090"/>
              </a:solidFill>
              <a:effectLst>
                <a:glow rad="53100">
                  <a:schemeClr val="accent6">
                    <a:satMod val="180000"/>
                    <a:alpha val="30000"/>
                  </a:schemeClr>
                </a:glow>
              </a:effectLst>
              <a:latin typeface="Century Gothic"/>
              <a:cs typeface="Century Gothic"/>
            </a:endParaRPr>
          </a:p>
          <a:p>
            <a:pPr>
              <a:buFontTx/>
              <a:buNone/>
              <a:defRPr/>
            </a:pPr>
            <a:endParaRPr lang="es-ES_tradnl" sz="2400" dirty="0" smtClean="0">
              <a:latin typeface="Century Gothic"/>
              <a:cs typeface="Century Gothic"/>
            </a:endParaRPr>
          </a:p>
          <a:p>
            <a:pPr>
              <a:defRPr/>
            </a:pPr>
            <a:endParaRPr lang="es-MX" sz="2400" dirty="0">
              <a:latin typeface="Century Gothic"/>
              <a:cs typeface="Century Gothic"/>
            </a:endParaRPr>
          </a:p>
        </p:txBody>
      </p:sp>
      <p:pic>
        <p:nvPicPr>
          <p:cNvPr id="5" name="Imagen 4"/>
          <p:cNvPicPr>
            <a:picLocks noChangeAspect="1"/>
          </p:cNvPicPr>
          <p:nvPr/>
        </p:nvPicPr>
        <p:blipFill>
          <a:blip r:embed="rId2"/>
          <a:srcRect/>
          <a:stretch>
            <a:fillRect/>
          </a:stretch>
        </p:blipFill>
        <p:spPr bwMode="auto">
          <a:xfrm>
            <a:off x="1042988" y="2060575"/>
            <a:ext cx="2952750" cy="3421063"/>
          </a:xfrm>
          <a:prstGeom prst="rect">
            <a:avLst/>
          </a:prstGeom>
          <a:noFill/>
          <a:ln w="9525">
            <a:noFill/>
            <a:miter lim="800000"/>
            <a:headEnd/>
            <a:tailEnd/>
          </a:ln>
        </p:spPr>
      </p:pic>
      <p:pic>
        <p:nvPicPr>
          <p:cNvPr id="7" name="Imagen 6"/>
          <p:cNvPicPr>
            <a:picLocks noChangeAspect="1"/>
          </p:cNvPicPr>
          <p:nvPr/>
        </p:nvPicPr>
        <p:blipFill>
          <a:blip r:embed="rId3"/>
          <a:srcRect/>
          <a:stretch>
            <a:fillRect/>
          </a:stretch>
        </p:blipFill>
        <p:spPr bwMode="auto">
          <a:xfrm>
            <a:off x="4262438" y="1916113"/>
            <a:ext cx="4216400" cy="3168650"/>
          </a:xfrm>
          <a:prstGeom prst="rect">
            <a:avLst/>
          </a:prstGeom>
          <a:noFill/>
          <a:ln w="9525">
            <a:noFill/>
            <a:miter lim="800000"/>
            <a:headEnd/>
            <a:tailEnd/>
          </a:ln>
        </p:spPr>
      </p:pic>
      <p:pic>
        <p:nvPicPr>
          <p:cNvPr id="9" name="Imagen 8"/>
          <p:cNvPicPr>
            <a:picLocks noChangeAspect="1"/>
          </p:cNvPicPr>
          <p:nvPr/>
        </p:nvPicPr>
        <p:blipFill>
          <a:blip r:embed="rId4"/>
          <a:srcRect/>
          <a:stretch>
            <a:fillRect/>
          </a:stretch>
        </p:blipFill>
        <p:spPr bwMode="auto">
          <a:xfrm>
            <a:off x="2268538" y="4149725"/>
            <a:ext cx="3095625" cy="2193925"/>
          </a:xfrm>
          <a:prstGeom prst="rect">
            <a:avLst/>
          </a:prstGeom>
          <a:noFill/>
          <a:ln w="9525">
            <a:noFill/>
            <a:miter lim="800000"/>
            <a:headEnd/>
            <a:tailEnd/>
          </a:ln>
        </p:spPr>
      </p:pic>
      <p:pic>
        <p:nvPicPr>
          <p:cNvPr id="10" name="Imagen 6"/>
          <p:cNvPicPr>
            <a:picLocks noChangeAspect="1"/>
          </p:cNvPicPr>
          <p:nvPr/>
        </p:nvPicPr>
        <p:blipFill>
          <a:blip r:embed="rId5"/>
          <a:srcRect/>
          <a:stretch>
            <a:fillRect/>
          </a:stretch>
        </p:blipFill>
        <p:spPr bwMode="auto">
          <a:xfrm>
            <a:off x="5508625" y="4005263"/>
            <a:ext cx="3041650" cy="2286000"/>
          </a:xfrm>
          <a:prstGeom prst="rect">
            <a:avLst/>
          </a:prstGeom>
          <a:noFill/>
          <a:ln w="9525">
            <a:noFill/>
            <a:miter lim="800000"/>
            <a:headEnd/>
            <a:tailEnd/>
          </a:ln>
        </p:spPr>
      </p:pic>
      <p:pic>
        <p:nvPicPr>
          <p:cNvPr id="378887" name="Picture 1"/>
          <p:cNvPicPr>
            <a:picLocks noChangeAspect="1" noChangeArrowheads="1"/>
          </p:cNvPicPr>
          <p:nvPr/>
        </p:nvPicPr>
        <p:blipFill>
          <a:blip r:embed="rId6"/>
          <a:srcRect/>
          <a:stretch>
            <a:fillRect/>
          </a:stretch>
        </p:blipFill>
        <p:spPr bwMode="auto">
          <a:xfrm>
            <a:off x="136525" y="6457950"/>
            <a:ext cx="838200" cy="330200"/>
          </a:xfrm>
          <a:prstGeom prst="rect">
            <a:avLst/>
          </a:prstGeom>
          <a:noFill/>
          <a:ln w="9525">
            <a:noFill/>
            <a:miter lim="800000"/>
            <a:headEnd/>
            <a:tailEnd/>
          </a:ln>
        </p:spPr>
      </p:pic>
      <p:sp>
        <p:nvSpPr>
          <p:cNvPr id="378888"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78889"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5" presetClass="exit" presetSubtype="10" fill="hold" nodeType="withEffect">
                                  <p:stCondLst>
                                    <p:cond delay="0"/>
                                  </p:stCondLst>
                                  <p:childTnLst>
                                    <p:animEffect transition="out" filter="checkerboard(across)">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par>
                          <p:cTn id="21" fill="hold">
                            <p:stCondLst>
                              <p:cond delay="500"/>
                            </p:stCondLst>
                            <p:childTnLst>
                              <p:par>
                                <p:cTn id="22" presetID="14" presetClass="entr" presetSubtype="1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par>
                                <p:cTn id="25" presetID="14" presetClass="entr" presetSubtype="1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10"/>
                                        </p:tgtEl>
                                        <p:attrNameLst>
                                          <p:attrName>ppt_x</p:attrName>
                                        </p:attrNameLst>
                                      </p:cBhvr>
                                      <p:tavLst>
                                        <p:tav tm="0">
                                          <p:val>
                                            <p:strVal val="ppt_x"/>
                                          </p:val>
                                        </p:tav>
                                        <p:tav tm="100000">
                                          <p:val>
                                            <p:strVal val="ppt_x"/>
                                          </p:val>
                                        </p:tav>
                                      </p:tavLst>
                                    </p:anim>
                                    <p:anim calcmode="lin" valueType="num">
                                      <p:cBhvr additive="base">
                                        <p:cTn id="32" dur="500"/>
                                        <p:tgtEl>
                                          <p:spTgt spid="10"/>
                                        </p:tgtEl>
                                        <p:attrNameLst>
                                          <p:attrName>ppt_y</p:attrName>
                                        </p:attrNameLst>
                                      </p:cBhvr>
                                      <p:tavLst>
                                        <p:tav tm="0">
                                          <p:val>
                                            <p:strVal val="ppt_y"/>
                                          </p:val>
                                        </p:tav>
                                        <p:tav tm="100000">
                                          <p:val>
                                            <p:strVal val="1+ppt_h/2"/>
                                          </p:val>
                                        </p:tav>
                                      </p:tavLst>
                                    </p:anim>
                                    <p:set>
                                      <p:cBhvr>
                                        <p:cTn id="33" dur="1" fill="hold">
                                          <p:stCondLst>
                                            <p:cond delay="499"/>
                                          </p:stCondLst>
                                        </p:cTn>
                                        <p:tgtEl>
                                          <p:spTgt spid="10"/>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9"/>
                                        </p:tgtEl>
                                        <p:attrNameLst>
                                          <p:attrName>ppt_x</p:attrName>
                                        </p:attrNameLst>
                                      </p:cBhvr>
                                      <p:tavLst>
                                        <p:tav tm="0">
                                          <p:val>
                                            <p:strVal val="ppt_x"/>
                                          </p:val>
                                        </p:tav>
                                        <p:tav tm="100000">
                                          <p:val>
                                            <p:strVal val="ppt_x"/>
                                          </p:val>
                                        </p:tav>
                                      </p:tavLst>
                                    </p:anim>
                                    <p:anim calcmode="lin" valueType="num">
                                      <p:cBhvr additive="base">
                                        <p:cTn id="36" dur="500"/>
                                        <p:tgtEl>
                                          <p:spTgt spid="9"/>
                                        </p:tgtEl>
                                        <p:attrNameLst>
                                          <p:attrName>ppt_y</p:attrName>
                                        </p:attrNameLst>
                                      </p:cBhvr>
                                      <p:tavLst>
                                        <p:tav tm="0">
                                          <p:val>
                                            <p:strVal val="ppt_y"/>
                                          </p:val>
                                        </p:tav>
                                        <p:tav tm="100000">
                                          <p:val>
                                            <p:strVal val="1+ppt_h/2"/>
                                          </p:val>
                                        </p:tav>
                                      </p:tavLst>
                                    </p:anim>
                                    <p:set>
                                      <p:cBhvr>
                                        <p:cTn id="3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Título 3"/>
          <p:cNvSpPr>
            <a:spLocks noGrp="1"/>
          </p:cNvSpPr>
          <p:nvPr>
            <p:ph type="ctrTitle"/>
          </p:nvPr>
        </p:nvSpPr>
        <p:spPr/>
        <p:txBody>
          <a:bodyPr/>
          <a:lstStyle/>
          <a:p>
            <a:pPr>
              <a:defRPr/>
            </a:pPr>
            <a:r>
              <a:rPr lang="es-MX" sz="4800"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Tasa de interés real y nominal</a:t>
            </a:r>
          </a:p>
        </p:txBody>
      </p:sp>
      <p:pic>
        <p:nvPicPr>
          <p:cNvPr id="379907"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79908"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79909"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r>
              <a:rPr lang="es-MX" sz="4800"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Tasa de interés nominal</a:t>
            </a:r>
          </a:p>
        </p:txBody>
      </p:sp>
      <p:sp>
        <p:nvSpPr>
          <p:cNvPr id="3" name="Marcador de contenido 2"/>
          <p:cNvSpPr>
            <a:spLocks noGrp="1"/>
          </p:cNvSpPr>
          <p:nvPr>
            <p:ph idx="1"/>
          </p:nvPr>
        </p:nvSpPr>
        <p:spPr>
          <a:xfrm>
            <a:off x="179388" y="1600200"/>
            <a:ext cx="5329237" cy="3773488"/>
          </a:xfrm>
        </p:spPr>
        <p:txBody>
          <a:bodyPr/>
          <a:lstStyle/>
          <a:p>
            <a:pPr>
              <a:buFontTx/>
              <a:buNone/>
            </a:pPr>
            <a:r>
              <a:rPr lang="es-ES" sz="2800" b="1" smtClean="0">
                <a:solidFill>
                  <a:srgbClr val="000090"/>
                </a:solidFill>
                <a:latin typeface="Century Gothic" pitchFamily="34" charset="0"/>
                <a:ea typeface="ＭＳ Ｐゴシック" charset="-128"/>
              </a:rPr>
              <a:t>   Es la tasa de interés que dan los bancos, </a:t>
            </a:r>
            <a:r>
              <a:rPr lang="es-ES" sz="2800" b="1" smtClean="0">
                <a:solidFill>
                  <a:srgbClr val="FF0000"/>
                </a:solidFill>
                <a:latin typeface="Century Gothic" pitchFamily="34" charset="0"/>
                <a:ea typeface="ＭＳ Ｐゴシック" charset="-128"/>
              </a:rPr>
              <a:t>no contempla el efecto de la inflación,  </a:t>
            </a:r>
            <a:r>
              <a:rPr lang="es-ES" sz="2800" b="1" smtClean="0">
                <a:solidFill>
                  <a:srgbClr val="000090"/>
                </a:solidFill>
                <a:latin typeface="Century Gothic" pitchFamily="34" charset="0"/>
                <a:ea typeface="ＭＳ Ｐゴシック" charset="-128"/>
              </a:rPr>
              <a:t>muchas veces las personas piensan que están obteniendo buenos rendimientos, cuando en realidad incluso están perdiendo.</a:t>
            </a:r>
            <a:endParaRPr lang="es-ES_tradnl" sz="2800" b="1" smtClean="0">
              <a:solidFill>
                <a:srgbClr val="000090"/>
              </a:solidFill>
              <a:latin typeface="Century Gothic" pitchFamily="34" charset="0"/>
              <a:ea typeface="ＭＳ Ｐゴシック" charset="-128"/>
            </a:endParaRPr>
          </a:p>
          <a:p>
            <a:endParaRPr lang="es-ES" sz="2800" smtClean="0">
              <a:ea typeface="ＭＳ Ｐゴシック" charset="-128"/>
            </a:endParaRPr>
          </a:p>
          <a:p>
            <a:endParaRPr lang="es-ES_tradnl" sz="2800" smtClean="0">
              <a:ea typeface="ＭＳ Ｐゴシック" charset="-128"/>
            </a:endParaRPr>
          </a:p>
          <a:p>
            <a:endParaRPr lang="es-MX" sz="2800" smtClean="0">
              <a:ea typeface="ＭＳ Ｐゴシック" charset="-128"/>
            </a:endParaRPr>
          </a:p>
        </p:txBody>
      </p:sp>
      <p:pic>
        <p:nvPicPr>
          <p:cNvPr id="5" name="Imagen 4"/>
          <p:cNvPicPr>
            <a:picLocks noChangeAspect="1"/>
          </p:cNvPicPr>
          <p:nvPr/>
        </p:nvPicPr>
        <p:blipFill>
          <a:blip r:embed="rId2"/>
          <a:srcRect/>
          <a:stretch>
            <a:fillRect/>
          </a:stretch>
        </p:blipFill>
        <p:spPr bwMode="auto">
          <a:xfrm>
            <a:off x="5508625" y="1341438"/>
            <a:ext cx="3429000" cy="3429000"/>
          </a:xfrm>
          <a:prstGeom prst="rect">
            <a:avLst/>
          </a:prstGeom>
          <a:noFill/>
          <a:ln w="9525">
            <a:noFill/>
            <a:miter lim="800000"/>
            <a:headEnd/>
            <a:tailEnd/>
          </a:ln>
        </p:spPr>
      </p:pic>
      <p:sp>
        <p:nvSpPr>
          <p:cNvPr id="6" name="Rounded Rectangle 5"/>
          <p:cNvSpPr/>
          <p:nvPr/>
        </p:nvSpPr>
        <p:spPr bwMode="auto">
          <a:xfrm>
            <a:off x="611560" y="5733256"/>
            <a:ext cx="8280920" cy="864096"/>
          </a:xfrm>
          <a:prstGeom prst="roundRect">
            <a:avLst/>
          </a:prstGeom>
          <a:solidFill>
            <a:srgbClr val="000090"/>
          </a:solidFill>
          <a:ln>
            <a:headEnd type="none" w="med" len="med"/>
            <a:tailEnd type="none" w="med" len="med"/>
          </a:ln>
          <a:effectLst>
            <a:outerShdw blurRad="40000" dist="23000" dir="5400000" rotWithShape="0">
              <a:srgbClr val="000000">
                <a:alpha val="35000"/>
              </a:srgbClr>
            </a:outerShdw>
            <a:reflection blurRad="6350" stA="50000" endA="300" endPos="38500" dist="50800" dir="5400000" sy="-100000" algn="bl" rotWithShape="0"/>
          </a:effectLst>
        </p:spPr>
        <p:style>
          <a:lnRef idx="0">
            <a:schemeClr val="accent2"/>
          </a:lnRef>
          <a:fillRef idx="3">
            <a:schemeClr val="accent2"/>
          </a:fillRef>
          <a:effectRef idx="3">
            <a:schemeClr val="accent2"/>
          </a:effectRef>
          <a:fontRef idx="minor">
            <a:schemeClr val="lt1"/>
          </a:fontRef>
        </p:style>
        <p:txBody>
          <a:bodyPr/>
          <a:lstStyle/>
          <a:p>
            <a:pPr algn="ctr">
              <a:defRPr/>
            </a:pPr>
            <a:r>
              <a:rPr lang="es-MX" sz="2400" b="1" dirty="0">
                <a:solidFill>
                  <a:schemeClr val="bg1"/>
                </a:solidFill>
                <a:effectLst>
                  <a:outerShdw blurRad="38100" dist="38100" dir="2700000" algn="tl">
                    <a:srgbClr val="000000">
                      <a:alpha val="43137"/>
                    </a:srgbClr>
                  </a:outerShdw>
                </a:effectLst>
                <a:latin typeface="Century Gothic"/>
                <a:cs typeface="Century Gothic"/>
              </a:rPr>
              <a:t>Tasa de interés nominal = tasa de interés real + tasa de inflación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up)">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228600"/>
            <a:ext cx="8640960" cy="1447800"/>
          </a:xfrm>
        </p:spPr>
        <p:txBody>
          <a:bodyPr/>
          <a:lstStyle/>
          <a:p>
            <a:pPr>
              <a:defRPr/>
            </a:pPr>
            <a:r>
              <a:rPr lang="es-ES_tradnl" sz="3200"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La tasa de interés </a:t>
            </a:r>
            <a:r>
              <a:rPr lang="es-ES_tradnl" sz="3200"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real, </a:t>
            </a:r>
            <a:r>
              <a:rPr lang="es-ES_tradnl" sz="3200"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corrige el efecto de la inflación de la tasa nominal.</a:t>
            </a:r>
            <a:r>
              <a:rPr lang="es-ES_tradnl" sz="34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entury Gothic"/>
                <a:cs typeface="Century Gothic"/>
              </a:rPr>
              <a:t/>
            </a:r>
            <a:br>
              <a:rPr lang="es-ES_tradnl" sz="34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entury Gothic"/>
                <a:cs typeface="Century Gothic"/>
              </a:rPr>
            </a:br>
            <a:endParaRPr lang="es-MX" sz="3400" dirty="0">
              <a:latin typeface="Century Gothic"/>
              <a:cs typeface="Century Gothic"/>
            </a:endParaRPr>
          </a:p>
        </p:txBody>
      </p:sp>
      <p:graphicFrame>
        <p:nvGraphicFramePr>
          <p:cNvPr id="4" name="Marcador de contenido 3"/>
          <p:cNvGraphicFramePr>
            <a:graphicFrameLocks noGrp="1"/>
          </p:cNvGraphicFramePr>
          <p:nvPr>
            <p:ph idx="1"/>
          </p:nvPr>
        </p:nvGraphicFramePr>
        <p:xfrm>
          <a:off x="457200" y="1447800"/>
          <a:ext cx="8229600" cy="4141788"/>
        </p:xfrm>
        <a:graphic>
          <a:graphicData uri="http://schemas.openxmlformats.org/drawingml/2006/table">
            <a:tbl>
              <a:tblPr firstRow="1" bandRow="1">
                <a:tableStyleId>{0E3FDE45-AF77-4B5C-9715-49D594BDF05E}</a:tableStyleId>
              </a:tblPr>
              <a:tblGrid>
                <a:gridCol w="2057400"/>
                <a:gridCol w="2057400"/>
                <a:gridCol w="2057400"/>
                <a:gridCol w="2057400"/>
              </a:tblGrid>
              <a:tr h="1223367">
                <a:tc>
                  <a:txBody>
                    <a:bodyPr/>
                    <a:lstStyle/>
                    <a:p>
                      <a:pPr algn="ctr">
                        <a:spcAft>
                          <a:spcPts val="600"/>
                        </a:spcAft>
                      </a:pPr>
                      <a:r>
                        <a:rPr lang="en-US" sz="2600" dirty="0" err="1">
                          <a:solidFill>
                            <a:schemeClr val="tx2">
                              <a:lumMod val="75000"/>
                            </a:schemeClr>
                          </a:solidFill>
                        </a:rPr>
                        <a:t>Tasa</a:t>
                      </a:r>
                      <a:r>
                        <a:rPr lang="en-US" sz="2600" dirty="0">
                          <a:solidFill>
                            <a:schemeClr val="tx2">
                              <a:lumMod val="75000"/>
                            </a:schemeClr>
                          </a:solidFill>
                        </a:rPr>
                        <a:t> de </a:t>
                      </a:r>
                      <a:r>
                        <a:rPr lang="en-US" sz="2600" dirty="0" err="1">
                          <a:solidFill>
                            <a:schemeClr val="tx2">
                              <a:lumMod val="75000"/>
                            </a:schemeClr>
                          </a:solidFill>
                        </a:rPr>
                        <a:t>interés</a:t>
                      </a:r>
                      <a:r>
                        <a:rPr lang="en-US" sz="2600" dirty="0">
                          <a:solidFill>
                            <a:schemeClr val="tx2">
                              <a:lumMod val="75000"/>
                            </a:schemeClr>
                          </a:solidFill>
                        </a:rPr>
                        <a:t> nominal</a:t>
                      </a:r>
                      <a:endParaRPr lang="es-ES_tradnl" sz="2600" b="1" i="0" dirty="0">
                        <a:solidFill>
                          <a:schemeClr val="tx2">
                            <a:lumMod val="75000"/>
                          </a:schemeClr>
                        </a:solidFill>
                        <a:latin typeface="Century Gothic"/>
                        <a:cs typeface="Century Gothic"/>
                      </a:endParaRPr>
                    </a:p>
                  </a:txBody>
                  <a:tcPr marL="68580" marR="68580" marT="0" marB="0"/>
                </a:tc>
                <a:tc>
                  <a:txBody>
                    <a:bodyPr/>
                    <a:lstStyle/>
                    <a:p>
                      <a:pPr algn="ctr">
                        <a:spcAft>
                          <a:spcPts val="600"/>
                        </a:spcAft>
                      </a:pPr>
                      <a:r>
                        <a:rPr lang="en-US" sz="2600" dirty="0" err="1">
                          <a:solidFill>
                            <a:srgbClr val="000090"/>
                          </a:solidFill>
                        </a:rPr>
                        <a:t>Tasa</a:t>
                      </a:r>
                      <a:r>
                        <a:rPr lang="en-US" sz="2600" dirty="0">
                          <a:solidFill>
                            <a:srgbClr val="000090"/>
                          </a:solidFill>
                        </a:rPr>
                        <a:t> de inflación</a:t>
                      </a:r>
                      <a:endParaRPr lang="es-ES_tradnl" sz="2600" b="1" i="0" dirty="0">
                        <a:solidFill>
                          <a:srgbClr val="000090"/>
                        </a:solidFill>
                        <a:latin typeface="Century Gothic"/>
                        <a:cs typeface="Century Gothic"/>
                      </a:endParaRPr>
                    </a:p>
                  </a:txBody>
                  <a:tcPr marL="68580" marR="68580" marT="0" marB="0"/>
                </a:tc>
                <a:tc>
                  <a:txBody>
                    <a:bodyPr/>
                    <a:lstStyle/>
                    <a:p>
                      <a:pPr algn="ctr">
                        <a:spcAft>
                          <a:spcPts val="600"/>
                        </a:spcAft>
                      </a:pPr>
                      <a:r>
                        <a:rPr lang="en-US" sz="2600">
                          <a:solidFill>
                            <a:srgbClr val="008000"/>
                          </a:solidFill>
                        </a:rPr>
                        <a:t>Tasa de interés real</a:t>
                      </a:r>
                      <a:endParaRPr lang="es-ES_tradnl" sz="2600" b="1" i="0">
                        <a:solidFill>
                          <a:srgbClr val="008000"/>
                        </a:solidFill>
                        <a:latin typeface="Century Gothic"/>
                        <a:cs typeface="Century Gothic"/>
                      </a:endParaRPr>
                    </a:p>
                  </a:txBody>
                  <a:tcPr marL="68580" marR="68580" marT="0" marB="0"/>
                </a:tc>
                <a:tc>
                  <a:txBody>
                    <a:bodyPr/>
                    <a:lstStyle/>
                    <a:p>
                      <a:pPr algn="ctr">
                        <a:spcAft>
                          <a:spcPts val="600"/>
                        </a:spcAft>
                      </a:pPr>
                      <a:r>
                        <a:rPr lang="en-US" sz="2600" dirty="0" err="1" smtClean="0">
                          <a:solidFill>
                            <a:srgbClr val="FF0000"/>
                          </a:solidFill>
                        </a:rPr>
                        <a:t>Utilidad</a:t>
                      </a:r>
                      <a:endParaRPr lang="es-ES_tradnl" sz="2600" b="1" i="0" dirty="0">
                        <a:solidFill>
                          <a:srgbClr val="FF0000"/>
                        </a:solidFill>
                        <a:latin typeface="Century Gothic"/>
                        <a:cs typeface="Century Gothic"/>
                      </a:endParaRPr>
                    </a:p>
                  </a:txBody>
                  <a:tcPr marL="68580" marR="68580" marT="0" marB="0"/>
                </a:tc>
              </a:tr>
              <a:tr h="929020">
                <a:tc>
                  <a:txBody>
                    <a:bodyPr/>
                    <a:lstStyle/>
                    <a:p>
                      <a:pPr algn="ctr">
                        <a:spcAft>
                          <a:spcPts val="600"/>
                        </a:spcAft>
                      </a:pPr>
                      <a:r>
                        <a:rPr lang="en-US" sz="2800" dirty="0">
                          <a:solidFill>
                            <a:schemeClr val="tx2">
                              <a:lumMod val="75000"/>
                            </a:schemeClr>
                          </a:solidFill>
                        </a:rPr>
                        <a:t>4.5%</a:t>
                      </a:r>
                      <a:endParaRPr lang="es-ES_tradnl" sz="2800" dirty="0">
                        <a:solidFill>
                          <a:schemeClr val="tx2">
                            <a:lumMod val="75000"/>
                          </a:schemeClr>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000090"/>
                          </a:solidFill>
                        </a:rPr>
                        <a:t>4.0%</a:t>
                      </a:r>
                      <a:endParaRPr lang="es-ES_tradnl" sz="2800" b="1" dirty="0">
                        <a:solidFill>
                          <a:srgbClr val="000090"/>
                        </a:solidFill>
                        <a:latin typeface="Times New Roman"/>
                        <a:ea typeface="Times New Roman"/>
                        <a:cs typeface="Times New Roman"/>
                      </a:endParaRPr>
                    </a:p>
                  </a:txBody>
                  <a:tcPr marL="68580" marR="68580" marT="0" marB="0"/>
                </a:tc>
                <a:tc>
                  <a:txBody>
                    <a:bodyPr/>
                    <a:lstStyle/>
                    <a:p>
                      <a:pPr algn="ctr">
                        <a:spcAft>
                          <a:spcPts val="600"/>
                        </a:spcAft>
                      </a:pPr>
                      <a:r>
                        <a:rPr lang="en-US" sz="2800" dirty="0" smtClean="0">
                          <a:solidFill>
                            <a:srgbClr val="008000"/>
                          </a:solidFill>
                        </a:rPr>
                        <a:t>0.5</a:t>
                      </a:r>
                      <a:r>
                        <a:rPr lang="en-US" sz="2800" dirty="0">
                          <a:solidFill>
                            <a:srgbClr val="008000"/>
                          </a:solidFill>
                        </a:rPr>
                        <a:t>%</a:t>
                      </a:r>
                      <a:endParaRPr lang="es-ES_tradnl" sz="2800" b="1" dirty="0">
                        <a:solidFill>
                          <a:srgbClr val="008000"/>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FF0000"/>
                          </a:solidFill>
                        </a:rPr>
                        <a:t>0.5%</a:t>
                      </a:r>
                      <a:endParaRPr lang="es-ES_tradnl" sz="2800" b="1" dirty="0">
                        <a:solidFill>
                          <a:srgbClr val="FF0000"/>
                        </a:solidFill>
                        <a:latin typeface="Times New Roman"/>
                        <a:ea typeface="Times New Roman"/>
                        <a:cs typeface="Times New Roman"/>
                      </a:endParaRPr>
                    </a:p>
                  </a:txBody>
                  <a:tcPr marL="68580" marR="68580" marT="0" marB="0"/>
                </a:tc>
              </a:tr>
              <a:tr h="929020">
                <a:tc>
                  <a:txBody>
                    <a:bodyPr/>
                    <a:lstStyle/>
                    <a:p>
                      <a:pPr algn="ctr">
                        <a:spcAft>
                          <a:spcPts val="600"/>
                        </a:spcAft>
                      </a:pPr>
                      <a:r>
                        <a:rPr lang="en-US" sz="2800">
                          <a:solidFill>
                            <a:schemeClr val="tx2">
                              <a:lumMod val="75000"/>
                            </a:schemeClr>
                          </a:solidFill>
                        </a:rPr>
                        <a:t>4.5%</a:t>
                      </a:r>
                      <a:endParaRPr lang="es-ES_tradnl" sz="2800">
                        <a:solidFill>
                          <a:schemeClr val="tx2">
                            <a:lumMod val="75000"/>
                          </a:schemeClr>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000090"/>
                          </a:solidFill>
                        </a:rPr>
                        <a:t>4.5%</a:t>
                      </a:r>
                      <a:endParaRPr lang="es-ES_tradnl" sz="2800" b="1" dirty="0">
                        <a:solidFill>
                          <a:srgbClr val="000090"/>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008000"/>
                          </a:solidFill>
                        </a:rPr>
                        <a:t>0.0%</a:t>
                      </a:r>
                      <a:endParaRPr lang="es-ES_tradnl" sz="2800" b="1" dirty="0">
                        <a:solidFill>
                          <a:srgbClr val="008000"/>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FF0000"/>
                          </a:solidFill>
                        </a:rPr>
                        <a:t>0.0%</a:t>
                      </a:r>
                      <a:endParaRPr lang="es-ES_tradnl" sz="2800" b="1" dirty="0">
                        <a:solidFill>
                          <a:srgbClr val="FF0000"/>
                        </a:solidFill>
                        <a:latin typeface="Times New Roman"/>
                        <a:ea typeface="Times New Roman"/>
                        <a:cs typeface="Times New Roman"/>
                      </a:endParaRPr>
                    </a:p>
                  </a:txBody>
                  <a:tcPr marL="68580" marR="68580" marT="0" marB="0"/>
                </a:tc>
              </a:tr>
              <a:tr h="1060033">
                <a:tc>
                  <a:txBody>
                    <a:bodyPr/>
                    <a:lstStyle/>
                    <a:p>
                      <a:pPr algn="ctr">
                        <a:spcAft>
                          <a:spcPts val="600"/>
                        </a:spcAft>
                      </a:pPr>
                      <a:r>
                        <a:rPr lang="en-US" sz="2800" dirty="0">
                          <a:solidFill>
                            <a:schemeClr val="tx2">
                              <a:lumMod val="75000"/>
                            </a:schemeClr>
                          </a:solidFill>
                        </a:rPr>
                        <a:t>4.5%</a:t>
                      </a:r>
                      <a:endParaRPr lang="es-ES_tradnl" sz="2800" dirty="0">
                        <a:solidFill>
                          <a:schemeClr val="tx2">
                            <a:lumMod val="75000"/>
                          </a:schemeClr>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000090"/>
                          </a:solidFill>
                        </a:rPr>
                        <a:t>5.0%</a:t>
                      </a:r>
                      <a:endParaRPr lang="es-ES_tradnl" sz="2800" b="1" dirty="0">
                        <a:solidFill>
                          <a:srgbClr val="000090"/>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008000"/>
                          </a:solidFill>
                        </a:rPr>
                        <a:t>–0.5%</a:t>
                      </a:r>
                      <a:endParaRPr lang="es-ES_tradnl" sz="2800" b="1" dirty="0">
                        <a:solidFill>
                          <a:srgbClr val="008000"/>
                        </a:solidFill>
                        <a:latin typeface="Times New Roman"/>
                        <a:ea typeface="Times New Roman"/>
                        <a:cs typeface="Times New Roman"/>
                      </a:endParaRPr>
                    </a:p>
                  </a:txBody>
                  <a:tcPr marL="68580" marR="68580" marT="0" marB="0"/>
                </a:tc>
                <a:tc>
                  <a:txBody>
                    <a:bodyPr/>
                    <a:lstStyle/>
                    <a:p>
                      <a:pPr algn="ctr">
                        <a:spcAft>
                          <a:spcPts val="600"/>
                        </a:spcAft>
                      </a:pPr>
                      <a:r>
                        <a:rPr lang="en-US" sz="2800" dirty="0">
                          <a:solidFill>
                            <a:srgbClr val="FF0000"/>
                          </a:solidFill>
                        </a:rPr>
                        <a:t>–0.5%</a:t>
                      </a:r>
                      <a:endParaRPr lang="es-ES_tradnl" sz="2800" b="1" dirty="0">
                        <a:solidFill>
                          <a:srgbClr val="FF0000"/>
                        </a:solidFill>
                        <a:latin typeface="Times New Roman"/>
                        <a:ea typeface="Times New Roman"/>
                        <a:cs typeface="Times New Roman"/>
                      </a:endParaRPr>
                    </a:p>
                  </a:txBody>
                  <a:tcPr marL="68580" marR="68580" marT="0" marB="0"/>
                </a:tc>
              </a:tr>
            </a:tbl>
          </a:graphicData>
        </a:graphic>
      </p:graphicFrame>
      <p:pic>
        <p:nvPicPr>
          <p:cNvPr id="382999"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383000"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83001"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350168"/>
            <a:ext cx="7620000" cy="990600"/>
          </a:xfrm>
        </p:spPr>
        <p:txBody>
          <a:bodyPr/>
          <a:lstStyle/>
          <a:p>
            <a:pPr algn="ctr">
              <a:defRPr/>
            </a:pPr>
            <a:r>
              <a:rPr lang="es-MX" sz="4800" dirty="0">
                <a:ln w="17780" cmpd="sng">
                  <a:solidFill>
                    <a:schemeClr val="accent1">
                      <a:tint val="3000"/>
                    </a:schemeClr>
                  </a:solidFill>
                  <a:prstDash val="solid"/>
                  <a:miter lim="800000"/>
                </a:ln>
                <a:solidFill>
                  <a:srgbClr val="FFFFFF"/>
                </a:solidFill>
                <a:effectLst>
                  <a:outerShdw blurRad="55000" dist="50800" dir="5400000" algn="tl">
                    <a:srgbClr val="000000">
                      <a:alpha val="33000"/>
                    </a:srgbClr>
                  </a:outerShdw>
                </a:effectLst>
                <a:latin typeface="Century Gothic"/>
                <a:cs typeface="Century Gothic"/>
              </a:rPr>
              <a:t>Contesta las siguientes preguntas</a:t>
            </a:r>
          </a:p>
        </p:txBody>
      </p:sp>
      <p:sp>
        <p:nvSpPr>
          <p:cNvPr id="3" name="Marcador de contenido 2"/>
          <p:cNvSpPr>
            <a:spLocks noGrp="1"/>
          </p:cNvSpPr>
          <p:nvPr>
            <p:ph idx="1"/>
          </p:nvPr>
        </p:nvSpPr>
        <p:spPr>
          <a:xfrm>
            <a:off x="395535" y="1549549"/>
            <a:ext cx="6984777" cy="4752528"/>
          </a:xfrm>
          <a:solidFill>
            <a:schemeClr val="bg1">
              <a:lumMod val="75000"/>
              <a:alpha val="69000"/>
            </a:schemeClr>
          </a:solidFill>
          <a:ln>
            <a:solidFill>
              <a:srgbClr val="FFFFFF"/>
            </a:solidFill>
          </a:ln>
        </p:spPr>
        <p:style>
          <a:lnRef idx="0">
            <a:schemeClr val="accent2"/>
          </a:lnRef>
          <a:fillRef idx="3">
            <a:schemeClr val="accent2"/>
          </a:fillRef>
          <a:effectRef idx="3">
            <a:schemeClr val="accent2"/>
          </a:effectRef>
          <a:fontRef idx="minor">
            <a:schemeClr val="lt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s-ES" sz="20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Gothic"/>
                <a:cs typeface="Century Gothic"/>
              </a:rPr>
              <a:t>Durante tu vida ¿has vivido procesos inflacionarios notables?, ¿qué experiencias te han dejado?</a:t>
            </a:r>
          </a:p>
          <a:p>
            <a:pPr>
              <a:defRPr/>
            </a:pPr>
            <a:endParaRPr lang="es-ES" sz="24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Gothic"/>
              <a:cs typeface="Century Gothic"/>
            </a:endParaRPr>
          </a:p>
          <a:p>
            <a:pPr>
              <a:defRPr/>
            </a:pPr>
            <a:r>
              <a:rPr lang="es-ES"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rial"/>
              </a:rPr>
              <a:t>¿</a:t>
            </a:r>
            <a:r>
              <a:rPr lang="es-ES" sz="2700" dirty="0">
                <a:ln w="18415" cmpd="sng">
                  <a:solidFill>
                    <a:srgbClr val="FFFFFF"/>
                  </a:solidFill>
                  <a:prstDash val="solid"/>
                </a:ln>
                <a:solidFill>
                  <a:srgbClr val="FFFFFF"/>
                </a:solidFill>
                <a:effectLst>
                  <a:outerShdw blurRad="63500" dir="3600000" algn="tl" rotWithShape="0">
                    <a:srgbClr val="000000">
                      <a:alpha val="70000"/>
                    </a:srgbClr>
                  </a:outerShdw>
                </a:effectLst>
                <a:cs typeface="Arial"/>
              </a:rPr>
              <a:t>Qué consecuencias crees que tenga para una economía una hiperinflación?</a:t>
            </a:r>
          </a:p>
          <a:p>
            <a:pPr>
              <a:defRPr/>
            </a:pPr>
            <a:endParaRPr lang="es-ES_tradnl" sz="2800" b="1" dirty="0">
              <a:solidFill>
                <a:srgbClr val="FF0000"/>
              </a:solidFill>
              <a:latin typeface="Century Gothic"/>
              <a:cs typeface="Century Gothic"/>
            </a:endParaRPr>
          </a:p>
          <a:p>
            <a:pPr>
              <a:defRPr/>
            </a:pPr>
            <a:r>
              <a:rPr lang="es-ES" sz="2800" b="1" dirty="0">
                <a:ln w="12700">
                  <a:solidFill>
                    <a:schemeClr val="tx2">
                      <a:satMod val="155000"/>
                    </a:schemeClr>
                  </a:solidFill>
                  <a:prstDash val="solid"/>
                </a:ln>
                <a:solidFill>
                  <a:srgbClr val="0000FF"/>
                </a:solidFill>
                <a:effectLst>
                  <a:outerShdw blurRad="41275" dist="20320" dir="1800000" algn="tl" rotWithShape="0">
                    <a:srgbClr val="000000">
                      <a:alpha val="40000"/>
                    </a:srgbClr>
                  </a:outerShdw>
                </a:effectLst>
                <a:latin typeface="Century Gothic"/>
                <a:cs typeface="Century Gothic"/>
              </a:rPr>
              <a:t>¿</a:t>
            </a:r>
            <a:r>
              <a:rPr lang="es-ES" sz="2800" b="1"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Si la tasa de inflación es del 0.0%, qué significa?</a:t>
            </a:r>
            <a:endParaRPr lang="es-ES" sz="2800" b="1" dirty="0">
              <a:ln w="12700">
                <a:solidFill>
                  <a:schemeClr val="tx2">
                    <a:satMod val="155000"/>
                  </a:schemeClr>
                </a:solidFill>
                <a:prstDash val="solid"/>
              </a:ln>
              <a:solidFill>
                <a:srgbClr val="0000FF"/>
              </a:solidFill>
              <a:effectLst>
                <a:outerShdw blurRad="41275" dist="20320" dir="1800000" algn="tl" rotWithShape="0">
                  <a:srgbClr val="000000">
                    <a:alpha val="40000"/>
                  </a:srgbClr>
                </a:outerShdw>
              </a:effectLst>
              <a:latin typeface="Century Gothic"/>
              <a:cs typeface="Century Gothic"/>
            </a:endParaRPr>
          </a:p>
          <a:p>
            <a:pPr>
              <a:defRPr/>
            </a:pPr>
            <a:endParaRPr lang="es-ES_tradnl" sz="2800" b="1" dirty="0" smtClean="0">
              <a:solidFill>
                <a:srgbClr val="FF0000"/>
              </a:solidFill>
              <a:latin typeface="Century Gothic"/>
              <a:cs typeface="Century Gothic"/>
            </a:endParaRPr>
          </a:p>
          <a:p>
            <a:pPr>
              <a:defRPr/>
            </a:pPr>
            <a:endParaRPr lang="es-MX" sz="2800" b="1" dirty="0">
              <a:solidFill>
                <a:srgbClr val="FF0000"/>
              </a:solidFill>
              <a:latin typeface="Century Gothic"/>
              <a:cs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95536" y="25739"/>
            <a:ext cx="8229600" cy="1143000"/>
          </a:xfrm>
        </p:spPr>
        <p:txBody>
          <a:bodyPr/>
          <a:lstStyle/>
          <a:p>
            <a:pPr>
              <a:defRPr/>
            </a:pPr>
            <a:r>
              <a:rPr lang="es-MX" sz="4800"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cs typeface="Century Gothic"/>
              </a:rPr>
              <a:t>Costos de la inflación</a:t>
            </a:r>
          </a:p>
        </p:txBody>
      </p:sp>
      <p:pic>
        <p:nvPicPr>
          <p:cNvPr id="5" name="Imagen 4"/>
          <p:cNvPicPr>
            <a:picLocks noChangeAspect="1"/>
          </p:cNvPicPr>
          <p:nvPr/>
        </p:nvPicPr>
        <p:blipFill>
          <a:blip r:embed="rId2"/>
          <a:srcRect/>
          <a:stretch>
            <a:fillRect/>
          </a:stretch>
        </p:blipFill>
        <p:spPr bwMode="auto">
          <a:xfrm>
            <a:off x="150813" y="908050"/>
            <a:ext cx="2405062" cy="1917700"/>
          </a:xfrm>
          <a:prstGeom prst="rect">
            <a:avLst/>
          </a:prstGeom>
          <a:noFill/>
          <a:ln w="9525">
            <a:noFill/>
            <a:miter lim="800000"/>
            <a:headEnd/>
            <a:tailEnd/>
          </a:ln>
        </p:spPr>
      </p:pic>
      <p:pic>
        <p:nvPicPr>
          <p:cNvPr id="6" name="Imagen 5"/>
          <p:cNvPicPr>
            <a:picLocks noChangeAspect="1"/>
          </p:cNvPicPr>
          <p:nvPr/>
        </p:nvPicPr>
        <p:blipFill>
          <a:blip r:embed="rId3"/>
          <a:srcRect/>
          <a:stretch>
            <a:fillRect/>
          </a:stretch>
        </p:blipFill>
        <p:spPr bwMode="auto">
          <a:xfrm>
            <a:off x="7380288" y="981075"/>
            <a:ext cx="1690687" cy="2222500"/>
          </a:xfrm>
          <a:prstGeom prst="rect">
            <a:avLst/>
          </a:prstGeom>
          <a:noFill/>
          <a:ln w="9525">
            <a:noFill/>
            <a:miter lim="800000"/>
            <a:headEnd/>
            <a:tailEnd/>
          </a:ln>
        </p:spPr>
      </p:pic>
      <p:pic>
        <p:nvPicPr>
          <p:cNvPr id="7" name="Imagen 6"/>
          <p:cNvPicPr>
            <a:picLocks noChangeAspect="1"/>
          </p:cNvPicPr>
          <p:nvPr/>
        </p:nvPicPr>
        <p:blipFill>
          <a:blip r:embed="rId4"/>
          <a:srcRect/>
          <a:stretch>
            <a:fillRect/>
          </a:stretch>
        </p:blipFill>
        <p:spPr bwMode="auto">
          <a:xfrm>
            <a:off x="179388" y="4797425"/>
            <a:ext cx="2254250" cy="1751013"/>
          </a:xfrm>
          <a:prstGeom prst="rect">
            <a:avLst/>
          </a:prstGeom>
          <a:noFill/>
          <a:ln w="9525">
            <a:noFill/>
            <a:miter lim="800000"/>
            <a:headEnd/>
            <a:tailEnd/>
          </a:ln>
        </p:spPr>
      </p:pic>
      <p:pic>
        <p:nvPicPr>
          <p:cNvPr id="8" name="Imagen 7"/>
          <p:cNvPicPr>
            <a:picLocks noChangeAspect="1"/>
          </p:cNvPicPr>
          <p:nvPr/>
        </p:nvPicPr>
        <p:blipFill>
          <a:blip r:embed="rId5"/>
          <a:srcRect/>
          <a:stretch>
            <a:fillRect/>
          </a:stretch>
        </p:blipFill>
        <p:spPr bwMode="auto">
          <a:xfrm>
            <a:off x="7666038" y="4868863"/>
            <a:ext cx="1511300" cy="1989137"/>
          </a:xfrm>
          <a:prstGeom prst="rect">
            <a:avLst/>
          </a:prstGeom>
          <a:noFill/>
          <a:ln w="9525">
            <a:noFill/>
            <a:miter lim="800000"/>
            <a:headEnd/>
            <a:tailEnd/>
          </a:ln>
        </p:spPr>
      </p:pic>
      <p:sp>
        <p:nvSpPr>
          <p:cNvPr id="20" name="Trapezoid 19"/>
          <p:cNvSpPr/>
          <p:nvPr/>
        </p:nvSpPr>
        <p:spPr bwMode="auto">
          <a:xfrm rot="3738963">
            <a:off x="2004533" y="3717693"/>
            <a:ext cx="2819989" cy="1947135"/>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1500" b="1" dirty="0">
                <a:solidFill>
                  <a:schemeClr val="bg1"/>
                </a:solidFill>
                <a:effectLst>
                  <a:outerShdw blurRad="38100" dist="38100" dir="2700000" algn="tl">
                    <a:srgbClr val="000000">
                      <a:alpha val="43137"/>
                    </a:srgbClr>
                  </a:outerShdw>
                </a:effectLst>
                <a:latin typeface="Century Gothic"/>
                <a:cs typeface="Century Gothic"/>
              </a:rPr>
              <a:t>Costos Generados por la Confusión</a:t>
            </a:r>
          </a:p>
        </p:txBody>
      </p:sp>
      <p:sp>
        <p:nvSpPr>
          <p:cNvPr id="21" name="Trapezoid 20"/>
          <p:cNvSpPr/>
          <p:nvPr/>
        </p:nvSpPr>
        <p:spPr bwMode="auto">
          <a:xfrm rot="21597089">
            <a:off x="3287427" y="4447333"/>
            <a:ext cx="2819989" cy="1947135"/>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1700" b="1" dirty="0">
                <a:solidFill>
                  <a:schemeClr val="bg1"/>
                </a:solidFill>
                <a:effectLst>
                  <a:outerShdw blurRad="38100" dist="38100" dir="2700000" algn="tl">
                    <a:srgbClr val="000000">
                      <a:alpha val="43137"/>
                    </a:srgbClr>
                  </a:outerShdw>
                </a:effectLst>
                <a:latin typeface="Century Gothic"/>
                <a:cs typeface="Century Gothic"/>
              </a:rPr>
              <a:t>Distorsión</a:t>
            </a:r>
            <a:r>
              <a:rPr lang="es-MX" b="1" dirty="0">
                <a:solidFill>
                  <a:schemeClr val="bg1"/>
                </a:solidFill>
                <a:effectLst>
                  <a:outerShdw blurRad="38100" dist="38100" dir="2700000" algn="tl">
                    <a:srgbClr val="000000">
                      <a:alpha val="43137"/>
                    </a:srgbClr>
                  </a:outerShdw>
                </a:effectLst>
                <a:latin typeface="Century Gothic"/>
                <a:cs typeface="Century Gothic"/>
              </a:rPr>
              <a:t> de la Tasa de Interés</a:t>
            </a:r>
          </a:p>
        </p:txBody>
      </p:sp>
      <p:sp>
        <p:nvSpPr>
          <p:cNvPr id="22" name="Trapezoid 21"/>
          <p:cNvSpPr/>
          <p:nvPr/>
        </p:nvSpPr>
        <p:spPr bwMode="auto">
          <a:xfrm rot="17860134">
            <a:off x="4545571" y="3644477"/>
            <a:ext cx="2819989" cy="1947135"/>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endParaRPr lang="es-MX" sz="1600" b="1" dirty="0">
              <a:solidFill>
                <a:schemeClr val="bg1"/>
              </a:solidFill>
              <a:effectLst>
                <a:outerShdw blurRad="38100" dist="38100" dir="2700000" algn="tl">
                  <a:srgbClr val="000000">
                    <a:alpha val="43137"/>
                  </a:srgbClr>
                </a:outerShdw>
              </a:effectLst>
              <a:latin typeface="Century Gothic"/>
              <a:cs typeface="Century Gothic"/>
            </a:endParaRPr>
          </a:p>
          <a:p>
            <a:pPr algn="ctr">
              <a:defRPr/>
            </a:pPr>
            <a:r>
              <a:rPr lang="es-MX" b="1" dirty="0">
                <a:solidFill>
                  <a:schemeClr val="bg1"/>
                </a:solidFill>
                <a:effectLst>
                  <a:outerShdw blurRad="38100" dist="38100" dir="2700000" algn="tl">
                    <a:srgbClr val="000000">
                      <a:alpha val="43137"/>
                    </a:srgbClr>
                  </a:outerShdw>
                </a:effectLst>
                <a:latin typeface="Century Gothic"/>
                <a:cs typeface="Century Gothic"/>
              </a:rPr>
              <a:t>Distorsión Fiscal por inflación</a:t>
            </a:r>
          </a:p>
        </p:txBody>
      </p:sp>
      <p:sp>
        <p:nvSpPr>
          <p:cNvPr id="25" name="Trapezoid 24"/>
          <p:cNvSpPr/>
          <p:nvPr/>
        </p:nvSpPr>
        <p:spPr bwMode="auto">
          <a:xfrm rot="14538963">
            <a:off x="4524100" y="1924082"/>
            <a:ext cx="2819989" cy="1947134"/>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endParaRPr lang="es-MX" sz="1900" b="1" dirty="0">
              <a:solidFill>
                <a:schemeClr val="bg1"/>
              </a:solidFill>
              <a:effectLst>
                <a:outerShdw blurRad="38100" dist="38100" dir="2700000" algn="tl">
                  <a:srgbClr val="000000">
                    <a:alpha val="43137"/>
                  </a:srgbClr>
                </a:outerShdw>
              </a:effectLst>
              <a:latin typeface="Century Gothic"/>
              <a:cs typeface="Century Gothic"/>
            </a:endParaRPr>
          </a:p>
          <a:p>
            <a:pPr algn="ctr">
              <a:defRPr/>
            </a:pPr>
            <a:r>
              <a:rPr lang="es-MX" sz="1900" b="1" dirty="0">
                <a:solidFill>
                  <a:schemeClr val="bg1"/>
                </a:solidFill>
                <a:effectLst>
                  <a:outerShdw blurRad="38100" dist="38100" dir="2700000" algn="tl">
                    <a:srgbClr val="000000">
                      <a:alpha val="43137"/>
                    </a:srgbClr>
                  </a:outerShdw>
                </a:effectLst>
                <a:latin typeface="Century Gothic"/>
                <a:cs typeface="Century Gothic"/>
              </a:rPr>
              <a:t>Precios Relativos</a:t>
            </a:r>
          </a:p>
        </p:txBody>
      </p:sp>
      <p:sp>
        <p:nvSpPr>
          <p:cNvPr id="27" name="Trapezoid 26"/>
          <p:cNvSpPr/>
          <p:nvPr/>
        </p:nvSpPr>
        <p:spPr bwMode="auto">
          <a:xfrm rot="7060134">
            <a:off x="1977577" y="1981180"/>
            <a:ext cx="2819989" cy="1947135"/>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s-MX" sz="1900" b="1" dirty="0">
                <a:solidFill>
                  <a:schemeClr val="bg1"/>
                </a:solidFill>
                <a:effectLst>
                  <a:outerShdw blurRad="38100" dist="38100" dir="2700000" algn="tl">
                    <a:srgbClr val="000000">
                      <a:alpha val="43137"/>
                    </a:srgbClr>
                  </a:outerShdw>
                </a:effectLst>
                <a:latin typeface="Century Gothic"/>
                <a:cs typeface="Century Gothic"/>
              </a:rPr>
              <a:t>Costos de Suela  de Zapatos</a:t>
            </a:r>
          </a:p>
        </p:txBody>
      </p:sp>
      <p:grpSp>
        <p:nvGrpSpPr>
          <p:cNvPr id="37" name="Group 36"/>
          <p:cNvGrpSpPr>
            <a:grpSpLocks/>
          </p:cNvGrpSpPr>
          <p:nvPr/>
        </p:nvGrpSpPr>
        <p:grpSpPr bwMode="auto">
          <a:xfrm>
            <a:off x="3225800" y="1209675"/>
            <a:ext cx="2820988" cy="1946275"/>
            <a:chOff x="3226124" y="1208916"/>
            <a:chExt cx="2819989" cy="1947135"/>
          </a:xfrm>
        </p:grpSpPr>
        <p:sp>
          <p:nvSpPr>
            <p:cNvPr id="26" name="Trapezoid 25"/>
            <p:cNvSpPr/>
            <p:nvPr/>
          </p:nvSpPr>
          <p:spPr bwMode="auto">
            <a:xfrm rot="10797089">
              <a:off x="3226124" y="1208916"/>
              <a:ext cx="2819989" cy="1947135"/>
            </a:xfrm>
            <a:prstGeom prst="trapezoid">
              <a:avLst>
                <a:gd name="adj" fmla="val 60554"/>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defRPr/>
              </a:pPr>
              <a:endParaRPr lang="es-MX" dirty="0">
                <a:solidFill>
                  <a:schemeClr val="tx1"/>
                </a:solidFill>
                <a:effectLst>
                  <a:outerShdw blurRad="38100" dist="38100" dir="2700000" algn="tl">
                    <a:srgbClr val="000000">
                      <a:alpha val="43137"/>
                    </a:srgbClr>
                  </a:outerShdw>
                </a:effectLst>
              </a:endParaRPr>
            </a:p>
          </p:txBody>
        </p:sp>
        <p:sp>
          <p:nvSpPr>
            <p:cNvPr id="33" name="Rectangle 32"/>
            <p:cNvSpPr/>
            <p:nvPr/>
          </p:nvSpPr>
          <p:spPr>
            <a:xfrm>
              <a:off x="4014833" y="1844197"/>
              <a:ext cx="1421896" cy="708338"/>
            </a:xfrm>
            <a:prstGeom prst="rect">
              <a:avLst/>
            </a:prstGeom>
          </p:spPr>
          <p:txBody>
            <a:bodyPr wrap="none">
              <a:spAutoFit/>
            </a:bodyPr>
            <a:lstStyle/>
            <a:p>
              <a:pPr algn="ctr">
                <a:defRPr/>
              </a:pPr>
              <a:r>
                <a:rPr lang="es-MX" sz="2000" b="1" dirty="0">
                  <a:solidFill>
                    <a:schemeClr val="bg1"/>
                  </a:solidFill>
                  <a:effectLst>
                    <a:outerShdw blurRad="38100" dist="38100" dir="2700000" algn="tl">
                      <a:srgbClr val="000000">
                        <a:alpha val="43137"/>
                      </a:srgbClr>
                    </a:outerShdw>
                  </a:effectLst>
                  <a:latin typeface="Century Gothic"/>
                  <a:cs typeface="Century Gothic"/>
                </a:rPr>
                <a:t>Costos de </a:t>
              </a:r>
            </a:p>
            <a:p>
              <a:pPr algn="ctr">
                <a:defRPr/>
              </a:pPr>
              <a:r>
                <a:rPr lang="es-MX" sz="2000" b="1" dirty="0">
                  <a:solidFill>
                    <a:schemeClr val="bg1"/>
                  </a:solidFill>
                  <a:effectLst>
                    <a:outerShdw blurRad="38100" dist="38100" dir="2700000" algn="tl">
                      <a:srgbClr val="000000">
                        <a:alpha val="43137"/>
                      </a:srgbClr>
                    </a:outerShdw>
                  </a:effectLst>
                  <a:latin typeface="Century Gothic"/>
                  <a:cs typeface="Century Gothic"/>
                </a:rPr>
                <a:t>Menú</a:t>
              </a:r>
            </a:p>
          </p:txBody>
        </p:sp>
      </p:grpSp>
      <p:sp>
        <p:nvSpPr>
          <p:cNvPr id="35" name="Rectangle 34"/>
          <p:cNvSpPr/>
          <p:nvPr/>
        </p:nvSpPr>
        <p:spPr>
          <a:xfrm>
            <a:off x="3228975" y="3573463"/>
            <a:ext cx="2855913" cy="400050"/>
          </a:xfrm>
          <a:prstGeom prst="rect">
            <a:avLst/>
          </a:prstGeom>
        </p:spPr>
        <p:txBody>
          <a:bodyPr wrap="none">
            <a:spAutoFit/>
          </a:bodyPr>
          <a:lstStyle/>
          <a:p>
            <a:pPr>
              <a:defRPr/>
            </a:pPr>
            <a:r>
              <a:rPr lang="es-MX" sz="2000" b="1" dirty="0">
                <a:effectLst>
                  <a:outerShdw blurRad="38100" dist="38100" dir="2700000" algn="tl">
                    <a:srgbClr val="000000">
                      <a:alpha val="43137"/>
                    </a:srgbClr>
                  </a:outerShdw>
                </a:effectLst>
                <a:latin typeface="Century Gothic"/>
                <a:cs typeface="Century Gothic"/>
              </a:rPr>
              <a:t>Costos de la inflación</a:t>
            </a:r>
            <a:endParaRPr lang="es-MX" sz="2000" dirty="0">
              <a:effectLst>
                <a:outerShdw blurRad="38100" dist="38100" dir="2700000" algn="tl">
                  <a:srgbClr val="000000">
                    <a:alpha val="43137"/>
                  </a:srgbClr>
                </a:outerShdw>
              </a:effectLst>
              <a:latin typeface="Arial" pitchFamily="-10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3"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1+#ppt_w/2"/>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1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up)">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6"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12" presetClass="entr" presetSubtype="4"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ppt_y</p:attrName>
                                        </p:attrNameLst>
                                      </p:cBhvr>
                                      <p:tavLst>
                                        <p:tav tm="0">
                                          <p:val>
                                            <p:strVal val="#ppt_y+#ppt_h*1.125000"/>
                                          </p:val>
                                        </p:tav>
                                        <p:tav tm="100000">
                                          <p:val>
                                            <p:strVal val="#ppt_y"/>
                                          </p:val>
                                        </p:tav>
                                      </p:tavLst>
                                    </p:anim>
                                    <p:animEffect transition="in" filter="wipe(up)">
                                      <p:cBhvr>
                                        <p:cTn id="59" dur="500"/>
                                        <p:tgtEl>
                                          <p:spTgt spid="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12"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12" presetClass="entr" presetSubtype="4"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p:tgtEl>
                                          <p:spTgt spid="7"/>
                                        </p:tgtEl>
                                        <p:attrNameLst>
                                          <p:attrName>ppt_y</p:attrName>
                                        </p:attrNameLst>
                                      </p:cBhvr>
                                      <p:tavLst>
                                        <p:tav tm="0">
                                          <p:val>
                                            <p:strVal val="#ppt_y+#ppt_h*1.125000"/>
                                          </p:val>
                                        </p:tav>
                                        <p:tav tm="100000">
                                          <p:val>
                                            <p:strVal val="#ppt_y"/>
                                          </p:val>
                                        </p:tav>
                                      </p:tavLst>
                                    </p:anim>
                                    <p:animEffect transition="in" filter="wipe(up)">
                                      <p:cBhvr>
                                        <p:cTn id="7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395536" y="44624"/>
            <a:ext cx="8229600" cy="1143000"/>
          </a:xfrm>
        </p:spPr>
        <p:txBody>
          <a:bodyPr/>
          <a:lstStyle/>
          <a:p>
            <a:pPr>
              <a:defRPr/>
            </a:pPr>
            <a:r>
              <a:rPr lang="es-ES" sz="48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Costos suela de zapatos</a:t>
            </a:r>
            <a:r>
              <a:rPr lang="es-ES_tradnl" sz="48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48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9" name="Marcador de contenido 2"/>
          <p:cNvSpPr>
            <a:spLocks noGrp="1"/>
          </p:cNvSpPr>
          <p:nvPr>
            <p:ph idx="1"/>
          </p:nvPr>
        </p:nvSpPr>
        <p:spPr>
          <a:xfrm>
            <a:off x="0" y="1341438"/>
            <a:ext cx="8820150" cy="5256212"/>
          </a:xfrm>
        </p:spPr>
        <p:txBody>
          <a:bodyPr/>
          <a:lstStyle/>
          <a:p>
            <a:pPr>
              <a:buFontTx/>
              <a:buNone/>
            </a:pPr>
            <a:r>
              <a:rPr lang="es-ES" sz="2400" b="1" smtClean="0">
                <a:solidFill>
                  <a:srgbClr val="0000FF"/>
                </a:solidFill>
                <a:latin typeface="Century Gothic" pitchFamily="34" charset="0"/>
              </a:rPr>
              <a:t>    Conforme los precios se incrementan, los salarios de los trabajadores alcanzan para comprar menos bienes y servicios.</a:t>
            </a:r>
          </a:p>
          <a:p>
            <a:pPr>
              <a:buFontTx/>
              <a:buNone/>
            </a:pPr>
            <a:endParaRPr lang="es-ES_tradnl" sz="2400" b="1" smtClean="0">
              <a:solidFill>
                <a:srgbClr val="0000FF"/>
              </a:solidFill>
              <a:latin typeface="Century Gothic" pitchFamily="34" charset="0"/>
            </a:endParaRPr>
          </a:p>
          <a:p>
            <a:pPr>
              <a:buFontTx/>
              <a:buNone/>
            </a:pPr>
            <a:r>
              <a:rPr lang="es-ES" sz="2400" b="1" smtClean="0">
                <a:solidFill>
                  <a:srgbClr val="FF0000"/>
                </a:solidFill>
                <a:latin typeface="Century Gothic" pitchFamily="34" charset="0"/>
              </a:rPr>
              <a:t>    Los individuos, para tratar de contrarrestar este efecto, intentan no mantener dinero en sus manos (efectivo). Una forma de mantener su dinero real es depositándolo en el banco y ganando intereses por arriba de la inflación.</a:t>
            </a:r>
          </a:p>
          <a:p>
            <a:pPr>
              <a:buFontTx/>
              <a:buNone/>
            </a:pPr>
            <a:endParaRPr lang="es-ES" sz="2400" b="1" smtClean="0">
              <a:solidFill>
                <a:srgbClr val="FF0000"/>
              </a:solidFill>
              <a:latin typeface="Century Gothic" pitchFamily="34" charset="0"/>
            </a:endParaRPr>
          </a:p>
          <a:p>
            <a:pPr>
              <a:buFontTx/>
              <a:buNone/>
            </a:pPr>
            <a:r>
              <a:rPr lang="es-ES" sz="2400" b="1" smtClean="0">
                <a:latin typeface="Century Gothic" pitchFamily="34" charset="0"/>
              </a:rPr>
              <a:t>    </a:t>
            </a:r>
            <a:r>
              <a:rPr lang="es-ES" sz="2400" b="1" smtClean="0">
                <a:solidFill>
                  <a:srgbClr val="0000FF"/>
                </a:solidFill>
                <a:latin typeface="Century Gothic" pitchFamily="34" charset="0"/>
              </a:rPr>
              <a:t>Otra forma de no perder su poder adquisitivo es cambiándolo lo antes posible; es decir,  comprando bienes o servicios antes de que suban los precios</a:t>
            </a:r>
            <a:r>
              <a:rPr lang="es-ES" sz="2400" b="1" smtClean="0">
                <a:latin typeface="Century Gothic" pitchFamily="34" charset="0"/>
              </a:rPr>
              <a:t>.</a:t>
            </a:r>
            <a:r>
              <a:rPr lang="es-ES_tradnl" sz="2400" b="1" smtClean="0">
                <a:latin typeface="Century Gothic" pitchFamily="34" charset="0"/>
              </a:rPr>
              <a:t> </a:t>
            </a:r>
            <a:endParaRPr lang="es-MX" sz="2400" b="1" smtClean="0">
              <a:latin typeface="Century Gothic" pitchFamily="34" charset="0"/>
            </a:endParaRPr>
          </a:p>
        </p:txBody>
      </p:sp>
      <p:pic>
        <p:nvPicPr>
          <p:cNvPr id="10" name="Imagen 3"/>
          <p:cNvPicPr>
            <a:picLocks noChangeAspect="1"/>
          </p:cNvPicPr>
          <p:nvPr/>
        </p:nvPicPr>
        <p:blipFill>
          <a:blip r:embed="rId2"/>
          <a:srcRect/>
          <a:stretch>
            <a:fillRect/>
          </a:stretch>
        </p:blipFill>
        <p:spPr bwMode="auto">
          <a:xfrm>
            <a:off x="250825" y="2852738"/>
            <a:ext cx="4308475" cy="2879725"/>
          </a:xfrm>
          <a:prstGeom prst="rect">
            <a:avLst/>
          </a:prstGeom>
          <a:noFill/>
          <a:ln w="9525">
            <a:noFill/>
            <a:miter lim="800000"/>
            <a:headEnd/>
            <a:tailEnd/>
          </a:ln>
        </p:spPr>
      </p:pic>
      <p:pic>
        <p:nvPicPr>
          <p:cNvPr id="11" name="Imagen 4"/>
          <p:cNvPicPr>
            <a:picLocks noChangeAspect="1"/>
          </p:cNvPicPr>
          <p:nvPr/>
        </p:nvPicPr>
        <p:blipFill>
          <a:blip r:embed="rId3"/>
          <a:srcRect/>
          <a:stretch>
            <a:fillRect/>
          </a:stretch>
        </p:blipFill>
        <p:spPr bwMode="auto">
          <a:xfrm>
            <a:off x="4932363" y="2852738"/>
            <a:ext cx="3848100" cy="2879725"/>
          </a:xfrm>
          <a:prstGeom prst="rect">
            <a:avLst/>
          </a:prstGeom>
          <a:noFill/>
          <a:ln w="9525">
            <a:noFill/>
            <a:miter lim="800000"/>
            <a:headEnd/>
            <a:tailEnd/>
          </a:ln>
        </p:spPr>
      </p:pic>
      <p:pic>
        <p:nvPicPr>
          <p:cNvPr id="385030"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85031"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85032"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p:tgtEl>
                                          <p:spTgt spid="9">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9">
                                            <p:txEl>
                                              <p:pRg st="0" end="0"/>
                                            </p:txEl>
                                          </p:spTgt>
                                        </p:tgtEl>
                                      </p:cBhvr>
                                    </p:animEffect>
                                  </p:childTnLst>
                                </p:cTn>
                              </p:par>
                              <p:par>
                                <p:cTn id="14" presetID="18" presetClass="entr" presetSubtype="1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downLeft)">
                                      <p:cBhvr>
                                        <p:cTn id="16" dur="500"/>
                                        <p:tgtEl>
                                          <p:spTgt spid="10"/>
                                        </p:tgtEl>
                                      </p:cBhvr>
                                    </p:animEffect>
                                  </p:childTnLst>
                                </p:cTn>
                              </p:par>
                              <p:par>
                                <p:cTn id="17" presetID="18"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11"/>
                                        </p:tgtEl>
                                        <p:attrNameLst>
                                          <p:attrName>ppt_x</p:attrName>
                                        </p:attrNameLst>
                                      </p:cBhvr>
                                      <p:tavLst>
                                        <p:tav tm="0">
                                          <p:val>
                                            <p:strVal val="ppt_x"/>
                                          </p:val>
                                        </p:tav>
                                        <p:tav tm="100000">
                                          <p:val>
                                            <p:strVal val="ppt_x"/>
                                          </p:val>
                                        </p:tav>
                                      </p:tavLst>
                                    </p:anim>
                                    <p:anim calcmode="lin" valueType="num">
                                      <p:cBhvr additive="base">
                                        <p:cTn id="28" dur="500"/>
                                        <p:tgtEl>
                                          <p:spTgt spid="11"/>
                                        </p:tgtEl>
                                        <p:attrNameLst>
                                          <p:attrName>ppt_y</p:attrName>
                                        </p:attrNameLst>
                                      </p:cBhvr>
                                      <p:tavLst>
                                        <p:tav tm="0">
                                          <p:val>
                                            <p:strVal val="ppt_y"/>
                                          </p:val>
                                        </p:tav>
                                        <p:tav tm="100000">
                                          <p:val>
                                            <p:strVal val="1+ppt_h/2"/>
                                          </p:val>
                                        </p:tav>
                                      </p:tavLst>
                                    </p:anim>
                                    <p:set>
                                      <p:cBhvr>
                                        <p:cTn id="29" dur="1" fill="hold">
                                          <p:stCondLst>
                                            <p:cond delay="499"/>
                                          </p:stCondLst>
                                        </p:cTn>
                                        <p:tgtEl>
                                          <p:spTgt spid="11"/>
                                        </p:tgtEl>
                                        <p:attrNameLst>
                                          <p:attrName>style.visibility</p:attrName>
                                        </p:attrNameLst>
                                      </p:cBhvr>
                                      <p:to>
                                        <p:strVal val="hidden"/>
                                      </p:to>
                                    </p:set>
                                  </p:childTnLst>
                                </p:cTn>
                              </p:par>
                            </p:childTnLst>
                          </p:cTn>
                        </p:par>
                        <p:par>
                          <p:cTn id="30" fill="hold">
                            <p:stCondLst>
                              <p:cond delay="500"/>
                            </p:stCondLst>
                            <p:childTnLst>
                              <p:par>
                                <p:cTn id="31" presetID="18" presetClass="entr" presetSubtype="12" fill="hold" nodeType="after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strips(downLeft)">
                                      <p:cBhvr>
                                        <p:cTn id="33" dur="500"/>
                                        <p:tgtEl>
                                          <p:spTgt spid="9">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
                                            <p:txEl>
                                              <p:pRg st="4" end="4"/>
                                            </p:txEl>
                                          </p:spTgt>
                                        </p:tgtEl>
                                        <p:attrNameLst>
                                          <p:attrName>style.visibility</p:attrName>
                                        </p:attrNameLst>
                                      </p:cBhvr>
                                      <p:to>
                                        <p:strVal val="visible"/>
                                      </p:to>
                                    </p:set>
                                    <p:animEffect transition="in" filter="barn(inVertical)">
                                      <p:cBhvr>
                                        <p:cTn id="38"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274638"/>
            <a:ext cx="8229600" cy="792162"/>
          </a:xfrm>
        </p:spPr>
        <p:txBody>
          <a:bodyPr/>
          <a:lstStyle/>
          <a:p>
            <a:pPr>
              <a:defRPr/>
            </a:pPr>
            <a:r>
              <a:rPr lang="es-ES" sz="36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Ejemplo</a:t>
            </a:r>
            <a:r>
              <a:rPr lang="es-ES" sz="3600" b="1"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Costos </a:t>
            </a:r>
            <a:r>
              <a:rPr lang="es-ES" sz="36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suela de zapatos</a:t>
            </a:r>
            <a:r>
              <a:rPr lang="es-ES_tradnl" sz="36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36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5" name="Marcador de contenido 2"/>
          <p:cNvSpPr>
            <a:spLocks noGrp="1"/>
          </p:cNvSpPr>
          <p:nvPr>
            <p:ph idx="1"/>
          </p:nvPr>
        </p:nvSpPr>
        <p:spPr>
          <a:xfrm>
            <a:off x="107950" y="1287463"/>
            <a:ext cx="8640763" cy="5237162"/>
          </a:xfrm>
        </p:spPr>
        <p:txBody>
          <a:bodyPr/>
          <a:lstStyle/>
          <a:p>
            <a:pPr>
              <a:buFontTx/>
              <a:buNone/>
            </a:pPr>
            <a:r>
              <a:rPr lang="es-ES" sz="2400" b="1" smtClean="0">
                <a:solidFill>
                  <a:srgbClr val="FF0000"/>
                </a:solidFill>
                <a:latin typeface="Century Gothic" pitchFamily="34" charset="0"/>
              </a:rPr>
              <a:t>    Hungría en el periodo de 1946, después de la Segunda Guerra Mundial, </a:t>
            </a:r>
            <a:r>
              <a:rPr lang="es-ES" sz="2400" b="1" smtClean="0">
                <a:solidFill>
                  <a:srgbClr val="0000FF"/>
                </a:solidFill>
                <a:latin typeface="Century Gothic" pitchFamily="34" charset="0"/>
              </a:rPr>
              <a:t>que tiene el récord de mayor </a:t>
            </a:r>
            <a:r>
              <a:rPr lang="es-ES" sz="2400" b="1" smtClean="0">
                <a:solidFill>
                  <a:srgbClr val="FF0000"/>
                </a:solidFill>
                <a:latin typeface="Century Gothic" pitchFamily="34" charset="0"/>
              </a:rPr>
              <a:t>inflación mensual </a:t>
            </a:r>
            <a:r>
              <a:rPr lang="es-ES" sz="2400" b="1" smtClean="0">
                <a:solidFill>
                  <a:srgbClr val="0000FF"/>
                </a:solidFill>
                <a:latin typeface="Century Gothic" pitchFamily="34" charset="0"/>
              </a:rPr>
              <a:t>registrada en toda la historia (</a:t>
            </a:r>
            <a:r>
              <a:rPr lang="es-ES" sz="2400" b="1" smtClean="0">
                <a:solidFill>
                  <a:srgbClr val="FF0000"/>
                </a:solidFill>
                <a:latin typeface="Century Gothic" pitchFamily="34" charset="0"/>
              </a:rPr>
              <a:t>41,900,000,000,000,000%</a:t>
            </a:r>
            <a:r>
              <a:rPr lang="es-ES" sz="2400" b="1" smtClean="0">
                <a:solidFill>
                  <a:srgbClr val="0000FF"/>
                </a:solidFill>
                <a:latin typeface="Century Gothic" pitchFamily="34" charset="0"/>
              </a:rPr>
              <a:t>)</a:t>
            </a:r>
            <a:r>
              <a:rPr lang="es-ES" sz="2400" b="1" smtClean="0">
                <a:solidFill>
                  <a:srgbClr val="FF0000"/>
                </a:solidFill>
                <a:latin typeface="Century Gothic" pitchFamily="34" charset="0"/>
              </a:rPr>
              <a:t>, donde los precios se duplicaban cada 15 horas.</a:t>
            </a:r>
          </a:p>
          <a:p>
            <a:pPr>
              <a:buFontTx/>
              <a:buNone/>
            </a:pPr>
            <a:endParaRPr lang="es-ES" sz="2400" b="1" smtClean="0">
              <a:solidFill>
                <a:srgbClr val="FF0000"/>
              </a:solidFill>
              <a:latin typeface="Century Gothic" pitchFamily="34" charset="0"/>
            </a:endParaRPr>
          </a:p>
          <a:p>
            <a:pPr>
              <a:buFontTx/>
              <a:buNone/>
            </a:pPr>
            <a:r>
              <a:rPr lang="es-ES" sz="2400" b="1" smtClean="0">
                <a:solidFill>
                  <a:srgbClr val="0000FF"/>
                </a:solidFill>
                <a:latin typeface="Century Gothic" pitchFamily="34" charset="0"/>
              </a:rPr>
              <a:t>    Imaginemos un individuo que tuviera 100 pengös (moneda húngara), en la mano, </a:t>
            </a:r>
            <a:r>
              <a:rPr lang="es-ES" sz="2400" b="1" smtClean="0">
                <a:solidFill>
                  <a:srgbClr val="FF0000"/>
                </a:solidFill>
                <a:latin typeface="Century Gothic" pitchFamily="34" charset="0"/>
              </a:rPr>
              <a:t>al cabo de quince horas, esos mismos pengös le servirían para comprar exactamente la mitad de lo que hubiera comprado antes. </a:t>
            </a:r>
            <a:r>
              <a:rPr lang="es-ES" sz="2400" b="1" smtClean="0">
                <a:solidFill>
                  <a:srgbClr val="0000FF"/>
                </a:solidFill>
                <a:latin typeface="Century Gothic" pitchFamily="34" charset="0"/>
              </a:rPr>
              <a:t> Al momento de recibir el dinero, tuviera que ir a comprar y a gastar todo su dinero lo antes posible para maximizar su ingreso. </a:t>
            </a:r>
            <a:endParaRPr lang="es-MX" sz="2400" b="1" smtClean="0">
              <a:solidFill>
                <a:srgbClr val="0000FF"/>
              </a:solidFill>
              <a:latin typeface="Century Gothic" pitchFamily="34" charset="0"/>
            </a:endParaRPr>
          </a:p>
        </p:txBody>
      </p:sp>
      <p:pic>
        <p:nvPicPr>
          <p:cNvPr id="2" name="Picture 1" descr="hungria.jpg"/>
          <p:cNvPicPr>
            <a:picLocks noChangeAspect="1"/>
          </p:cNvPicPr>
          <p:nvPr/>
        </p:nvPicPr>
        <p:blipFill>
          <a:blip r:embed="rId2"/>
          <a:srcRect/>
          <a:stretch>
            <a:fillRect/>
          </a:stretch>
        </p:blipFill>
        <p:spPr bwMode="auto">
          <a:xfrm>
            <a:off x="381000" y="3429000"/>
            <a:ext cx="3797300" cy="2527300"/>
          </a:xfrm>
          <a:prstGeom prst="rect">
            <a:avLst/>
          </a:prstGeom>
          <a:noFill/>
          <a:ln w="9525">
            <a:noFill/>
            <a:miter lim="800000"/>
            <a:headEnd/>
            <a:tailEnd/>
          </a:ln>
        </p:spPr>
      </p:pic>
      <p:pic>
        <p:nvPicPr>
          <p:cNvPr id="3" name="Picture 2" descr="inflacion2.jpg"/>
          <p:cNvPicPr>
            <a:picLocks noChangeAspect="1"/>
          </p:cNvPicPr>
          <p:nvPr/>
        </p:nvPicPr>
        <p:blipFill>
          <a:blip r:embed="rId3"/>
          <a:srcRect/>
          <a:stretch>
            <a:fillRect/>
          </a:stretch>
        </p:blipFill>
        <p:spPr bwMode="auto">
          <a:xfrm>
            <a:off x="4800600" y="3581400"/>
            <a:ext cx="3868738" cy="2520950"/>
          </a:xfrm>
          <a:prstGeom prst="rect">
            <a:avLst/>
          </a:prstGeom>
          <a:noFill/>
          <a:ln w="9525">
            <a:noFill/>
            <a:miter lim="800000"/>
            <a:headEnd/>
            <a:tailEnd/>
          </a:ln>
        </p:spPr>
      </p:pic>
      <p:pic>
        <p:nvPicPr>
          <p:cNvPr id="386054"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86055"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86056"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ppt_y</p:attrName>
                                        </p:attrNameLst>
                                      </p:cBhvr>
                                      <p:tavLst>
                                        <p:tav tm="0">
                                          <p:val>
                                            <p:strVal val="#ppt_y+#ppt_h*1.125000"/>
                                          </p:val>
                                        </p:tav>
                                        <p:tav tm="100000">
                                          <p:val>
                                            <p:strVal val="#ppt_y"/>
                                          </p:val>
                                        </p:tav>
                                      </p:tavLst>
                                    </p:anim>
                                    <p:animEffect transition="in" filter="wipe(up)">
                                      <p:cBhvr>
                                        <p:cTn id="17" dur="500"/>
                                        <p:tgtEl>
                                          <p:spTgt spid="2"/>
                                        </p:tgtEl>
                                      </p:cBhvr>
                                    </p:animEffect>
                                  </p:childTnLst>
                                </p:cTn>
                              </p:par>
                              <p:par>
                                <p:cTn id="18" presetID="1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ppt_y</p:attrName>
                                        </p:attrNameLst>
                                      </p:cBhvr>
                                      <p:tavLst>
                                        <p:tav tm="0">
                                          <p:val>
                                            <p:strVal val="#ppt_y+#ppt_h*1.125000"/>
                                          </p:val>
                                        </p:tav>
                                        <p:tav tm="100000">
                                          <p:val>
                                            <p:strVal val="#ppt_y"/>
                                          </p:val>
                                        </p:tav>
                                      </p:tavLst>
                                    </p:anim>
                                    <p:animEffect transition="in" filter="wipe(up)">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xit" presetSubtype="10" fill="hold" nodeType="clickEffect">
                                  <p:stCondLst>
                                    <p:cond delay="0"/>
                                  </p:stCondLst>
                                  <p:childTnLst>
                                    <p:animEffect transition="out" filter="checkerboard(across)">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5" presetClass="exit" presetSubtype="10" fill="hold" nodeType="withEffect">
                                  <p:stCondLst>
                                    <p:cond delay="0"/>
                                  </p:stCondLst>
                                  <p:childTnLst>
                                    <p:animEffect transition="out" filter="checkerboard(across)">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childTnLst>
                          </p:cTn>
                        </p:par>
                        <p:par>
                          <p:cTn id="30" fill="hold">
                            <p:stCondLst>
                              <p:cond delay="500"/>
                            </p:stCondLst>
                            <p:childTnLst>
                              <p:par>
                                <p:cTn id="31" presetID="9" presetClass="entr" presetSubtype="0" fill="hold" nodeType="after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dissolve">
                                      <p:cBhvr>
                                        <p:cTn id="3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nco-hungria.jpg"/>
          <p:cNvPicPr>
            <a:picLocks noChangeAspect="1"/>
          </p:cNvPicPr>
          <p:nvPr/>
        </p:nvPicPr>
        <p:blipFill>
          <a:blip r:embed="rId2"/>
          <a:srcRect/>
          <a:stretch>
            <a:fillRect/>
          </a:stretch>
        </p:blipFill>
        <p:spPr bwMode="auto">
          <a:xfrm>
            <a:off x="1979613" y="1566863"/>
            <a:ext cx="5832475" cy="4383087"/>
          </a:xfrm>
          <a:prstGeom prst="rect">
            <a:avLst/>
          </a:prstGeom>
          <a:noFill/>
          <a:ln w="9525">
            <a:noFill/>
            <a:miter lim="800000"/>
            <a:headEnd/>
            <a:tailEnd/>
          </a:ln>
        </p:spPr>
      </p:pic>
      <p:pic>
        <p:nvPicPr>
          <p:cNvPr id="4" name="Picture 3" descr="billete4.jpg"/>
          <p:cNvPicPr>
            <a:picLocks noChangeAspect="1"/>
          </p:cNvPicPr>
          <p:nvPr/>
        </p:nvPicPr>
        <p:blipFill>
          <a:blip r:embed="rId3"/>
          <a:srcRect/>
          <a:stretch>
            <a:fillRect/>
          </a:stretch>
        </p:blipFill>
        <p:spPr bwMode="auto">
          <a:xfrm>
            <a:off x="4427538" y="2120900"/>
            <a:ext cx="4805362" cy="4737100"/>
          </a:xfrm>
          <a:prstGeom prst="rect">
            <a:avLst/>
          </a:prstGeom>
          <a:noFill/>
          <a:ln w="9525">
            <a:noFill/>
            <a:miter lim="800000"/>
            <a:headEnd/>
            <a:tailEnd/>
          </a:ln>
        </p:spPr>
      </p:pic>
      <p:pic>
        <p:nvPicPr>
          <p:cNvPr id="12" name="Picture 11" descr="billete3.jpg"/>
          <p:cNvPicPr>
            <a:picLocks noChangeAspect="1"/>
          </p:cNvPicPr>
          <p:nvPr/>
        </p:nvPicPr>
        <p:blipFill>
          <a:blip r:embed="rId4"/>
          <a:srcRect/>
          <a:stretch>
            <a:fillRect/>
          </a:stretch>
        </p:blipFill>
        <p:spPr bwMode="auto">
          <a:xfrm>
            <a:off x="34925" y="14288"/>
            <a:ext cx="6121400" cy="3024187"/>
          </a:xfrm>
          <a:prstGeom prst="rect">
            <a:avLst/>
          </a:prstGeom>
          <a:noFill/>
          <a:ln w="9525">
            <a:noFill/>
            <a:miter lim="800000"/>
            <a:headEnd/>
            <a:tailEnd/>
          </a:ln>
        </p:spPr>
      </p:pic>
      <p:pic>
        <p:nvPicPr>
          <p:cNvPr id="2" name="Picture 1" descr="billete1.jpg"/>
          <p:cNvPicPr>
            <a:picLocks noChangeAspect="1"/>
          </p:cNvPicPr>
          <p:nvPr/>
        </p:nvPicPr>
        <p:blipFill>
          <a:blip r:embed="rId5"/>
          <a:srcRect/>
          <a:stretch>
            <a:fillRect/>
          </a:stretch>
        </p:blipFill>
        <p:spPr bwMode="auto">
          <a:xfrm>
            <a:off x="2084388" y="11113"/>
            <a:ext cx="7069137" cy="3311525"/>
          </a:xfrm>
          <a:prstGeom prst="rect">
            <a:avLst/>
          </a:prstGeom>
          <a:noFill/>
          <a:ln w="9525">
            <a:noFill/>
            <a:miter lim="800000"/>
            <a:headEnd/>
            <a:tailEnd/>
          </a:ln>
        </p:spPr>
      </p:pic>
      <p:pic>
        <p:nvPicPr>
          <p:cNvPr id="3" name="Picture 2" descr="billete2.jpg"/>
          <p:cNvPicPr>
            <a:picLocks noChangeAspect="1"/>
          </p:cNvPicPr>
          <p:nvPr/>
        </p:nvPicPr>
        <p:blipFill>
          <a:blip r:embed="rId6"/>
          <a:srcRect/>
          <a:stretch>
            <a:fillRect/>
          </a:stretch>
        </p:blipFill>
        <p:spPr bwMode="auto">
          <a:xfrm>
            <a:off x="0" y="3189288"/>
            <a:ext cx="7380288" cy="3668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dissolv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44624"/>
            <a:ext cx="8229600" cy="1084982"/>
          </a:xfrm>
        </p:spPr>
        <p:txBody>
          <a:bodyPr/>
          <a:lstStyle/>
          <a:p>
            <a:pPr>
              <a:defRPr/>
            </a:pPr>
            <a:r>
              <a:rPr lang="es-MX" sz="48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 de suela de zapatos</a:t>
            </a:r>
          </a:p>
        </p:txBody>
      </p:sp>
      <p:sp>
        <p:nvSpPr>
          <p:cNvPr id="5" name="Marcador de contenido 2"/>
          <p:cNvSpPr>
            <a:spLocks noGrp="1"/>
          </p:cNvSpPr>
          <p:nvPr>
            <p:ph idx="1"/>
          </p:nvPr>
        </p:nvSpPr>
        <p:spPr>
          <a:xfrm>
            <a:off x="34925" y="1268413"/>
            <a:ext cx="8569325" cy="1873250"/>
          </a:xfrm>
        </p:spPr>
        <p:txBody>
          <a:bodyPr/>
          <a:lstStyle/>
          <a:p>
            <a:pPr>
              <a:buFontTx/>
              <a:buNone/>
            </a:pPr>
            <a:r>
              <a:rPr lang="es-ES" sz="2800" b="1" smtClean="0">
                <a:solidFill>
                  <a:srgbClr val="0000FF"/>
                </a:solidFill>
                <a:latin typeface="Century Gothic" pitchFamily="34" charset="0"/>
              </a:rPr>
              <a:t>   En un contexto actual, imaginémonos  pagando la luz, el agua, el mercado,  la panadería o comprar los víveres esenciales para vivir… </a:t>
            </a:r>
            <a:r>
              <a:rPr lang="en-US" sz="2800" b="1" smtClean="0">
                <a:solidFill>
                  <a:srgbClr val="FF0000"/>
                </a:solidFill>
                <a:latin typeface="Century Gothic" pitchFamily="34" charset="0"/>
              </a:rPr>
              <a:t>todo en menos de 15 horas.</a:t>
            </a:r>
            <a:r>
              <a:rPr lang="es-ES_tradnl" sz="2800" b="1" smtClean="0">
                <a:solidFill>
                  <a:srgbClr val="FF0000"/>
                </a:solidFill>
                <a:latin typeface="Century Gothic" pitchFamily="34" charset="0"/>
              </a:rPr>
              <a:t> </a:t>
            </a:r>
            <a:endParaRPr lang="es-MX" sz="2800" b="1" smtClean="0">
              <a:solidFill>
                <a:srgbClr val="FF0000"/>
              </a:solidFill>
              <a:latin typeface="Century Gothic" pitchFamily="34" charset="0"/>
            </a:endParaRPr>
          </a:p>
        </p:txBody>
      </p:sp>
      <p:pic>
        <p:nvPicPr>
          <p:cNvPr id="6" name="Imagen 3"/>
          <p:cNvPicPr>
            <a:picLocks noChangeAspect="1"/>
          </p:cNvPicPr>
          <p:nvPr/>
        </p:nvPicPr>
        <p:blipFill>
          <a:blip r:embed="rId2"/>
          <a:srcRect/>
          <a:stretch>
            <a:fillRect/>
          </a:stretch>
        </p:blipFill>
        <p:spPr bwMode="auto">
          <a:xfrm>
            <a:off x="755650" y="3252788"/>
            <a:ext cx="2046288" cy="3055937"/>
          </a:xfrm>
          <a:prstGeom prst="rect">
            <a:avLst/>
          </a:prstGeom>
          <a:noFill/>
          <a:ln w="9525">
            <a:noFill/>
            <a:miter lim="800000"/>
            <a:headEnd/>
            <a:tailEnd/>
          </a:ln>
        </p:spPr>
      </p:pic>
      <p:pic>
        <p:nvPicPr>
          <p:cNvPr id="7" name="Imagen 4"/>
          <p:cNvPicPr>
            <a:picLocks noChangeAspect="1"/>
          </p:cNvPicPr>
          <p:nvPr/>
        </p:nvPicPr>
        <p:blipFill>
          <a:blip r:embed="rId3"/>
          <a:srcRect/>
          <a:stretch>
            <a:fillRect/>
          </a:stretch>
        </p:blipFill>
        <p:spPr bwMode="auto">
          <a:xfrm>
            <a:off x="3563938" y="3324225"/>
            <a:ext cx="4797425" cy="2700338"/>
          </a:xfrm>
          <a:prstGeom prst="rect">
            <a:avLst/>
          </a:prstGeom>
          <a:noFill/>
          <a:ln w="9525">
            <a:noFill/>
            <a:miter lim="800000"/>
            <a:headEnd/>
            <a:tailEnd/>
          </a:ln>
        </p:spPr>
      </p:pic>
      <p:pic>
        <p:nvPicPr>
          <p:cNvPr id="388102"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88103"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88104"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4"/>
          <p:cNvSpPr>
            <a:spLocks noGrp="1"/>
          </p:cNvSpPr>
          <p:nvPr>
            <p:ph type="title"/>
          </p:nvPr>
        </p:nvSpPr>
        <p:spPr>
          <a:xfrm>
            <a:off x="533400" y="0"/>
            <a:ext cx="8229600" cy="1417638"/>
          </a:xfrm>
        </p:spPr>
        <p:txBody>
          <a:bodyPr/>
          <a:lstStyle/>
          <a:p>
            <a:pPr>
              <a:defRPr/>
            </a:pPr>
            <a:r>
              <a:rPr lang="es-ES" sz="2000" dirty="0" smtClean="0">
                <a:solidFill>
                  <a:srgbClr val="0000FF"/>
                </a:solidFill>
              </a:rPr>
              <a:t/>
            </a:r>
            <a:br>
              <a:rPr lang="es-ES" sz="2000" dirty="0" smtClean="0">
                <a:solidFill>
                  <a:srgbClr val="0000FF"/>
                </a:solidFill>
              </a:rPr>
            </a:br>
            <a:r>
              <a:rPr lang="es-ES" sz="2000" dirty="0" smtClean="0">
                <a:solidFill>
                  <a:srgbClr val="0000FF"/>
                </a:solidFill>
              </a:rPr>
              <a:t>N</a:t>
            </a:r>
            <a:r>
              <a:rPr lang="es-ES_tradnl" sz="2000" dirty="0" smtClean="0">
                <a:solidFill>
                  <a:srgbClr val="0000FF"/>
                </a:solidFill>
              </a:rPr>
              <a:t/>
            </a:r>
            <a:br>
              <a:rPr lang="es-ES_tradnl" sz="2000" dirty="0" smtClean="0">
                <a:solidFill>
                  <a:srgbClr val="0000FF"/>
                </a:solidFill>
              </a:rPr>
            </a:br>
            <a:endParaRPr lang="es-MX" sz="2000" dirty="0">
              <a:solidFill>
                <a:srgbClr val="0000FF"/>
              </a:solidFill>
            </a:endParaRPr>
          </a:p>
        </p:txBody>
      </p:sp>
      <p:sp>
        <p:nvSpPr>
          <p:cNvPr id="389122" name="Marcador de contenido 5"/>
          <p:cNvSpPr>
            <a:spLocks noGrp="1"/>
          </p:cNvSpPr>
          <p:nvPr>
            <p:ph idx="1"/>
          </p:nvPr>
        </p:nvSpPr>
        <p:spPr>
          <a:xfrm>
            <a:off x="457200" y="1600200"/>
            <a:ext cx="8229600" cy="4876800"/>
          </a:xfrm>
        </p:spPr>
        <p:txBody>
          <a:bodyPr/>
          <a:lstStyle/>
          <a:p>
            <a:pPr>
              <a:buFontTx/>
              <a:buNone/>
            </a:pPr>
            <a:endParaRPr lang="es-ES_tradnl" sz="2400" b="1" smtClean="0"/>
          </a:p>
          <a:p>
            <a:endParaRPr lang="es-MX" smtClean="0"/>
          </a:p>
        </p:txBody>
      </p:sp>
      <p:pic>
        <p:nvPicPr>
          <p:cNvPr id="389123" name="Imagen 6" descr="newspaper.png"/>
          <p:cNvPicPr>
            <a:picLocks noChangeAspect="1"/>
          </p:cNvPicPr>
          <p:nvPr/>
        </p:nvPicPr>
        <p:blipFill>
          <a:blip r:embed="rId2"/>
          <a:srcRect/>
          <a:stretch>
            <a:fillRect/>
          </a:stretch>
        </p:blipFill>
        <p:spPr bwMode="auto">
          <a:xfrm>
            <a:off x="304800" y="0"/>
            <a:ext cx="8440738" cy="6858000"/>
          </a:xfrm>
          <a:prstGeom prst="rect">
            <a:avLst/>
          </a:prstGeom>
          <a:noFill/>
          <a:ln w="9525">
            <a:noFill/>
            <a:miter lim="800000"/>
            <a:headEnd/>
            <a:tailEnd/>
          </a:ln>
        </p:spPr>
      </p:pic>
      <p:sp>
        <p:nvSpPr>
          <p:cNvPr id="11" name="Rectángulo 7"/>
          <p:cNvSpPr/>
          <p:nvPr/>
        </p:nvSpPr>
        <p:spPr>
          <a:xfrm>
            <a:off x="990600" y="3048000"/>
            <a:ext cx="7315200" cy="3170238"/>
          </a:xfrm>
          <a:prstGeom prst="rect">
            <a:avLst/>
          </a:prstGeom>
        </p:spPr>
        <p:txBody>
          <a:bodyPr>
            <a:spAutoFit/>
          </a:bodyPr>
          <a:lstStyle/>
          <a:p>
            <a:pPr>
              <a:defRPr/>
            </a:pPr>
            <a:r>
              <a:rPr lang="es-ES" sz="2000" dirty="0">
                <a:solidFill>
                  <a:srgbClr val="0000FF"/>
                </a:solidFill>
                <a:effectLst>
                  <a:outerShdw blurRad="38100" dist="38100" dir="2700000" algn="tl">
                    <a:srgbClr val="000000">
                      <a:alpha val="43137"/>
                    </a:srgbClr>
                  </a:outerShdw>
                </a:effectLst>
                <a:latin typeface="Century Gothic"/>
                <a:cs typeface="Century Gothic"/>
              </a:rPr>
              <a:t>La Cámara Nacional de la Industria de Restaurantes y Alimentos Condimentados (CANIRAC) informó que miembros de su gremio han comenzado a reflejar en los precios de sus menús el alza en el costo de los insumos alimenticios, registrada en los últimos meses. Señaló que, acorde con los resultados preliminares de una encuesta aplicada a restaurantes asociados a ese organismo, se ha detectado que cerca del 55%  de los establecimientos han aumentado entre 10 y 20%  los precios de sus platillos al cliente final.</a:t>
            </a:r>
            <a:endParaRPr lang="es-ES_tradnl" sz="2000" dirty="0">
              <a:solidFill>
                <a:srgbClr val="0000FF"/>
              </a:solidFill>
              <a:effectLst>
                <a:outerShdw blurRad="38100" dist="38100" dir="2700000" algn="tl">
                  <a:srgbClr val="000000">
                    <a:alpha val="43137"/>
                  </a:srgbClr>
                </a:outerShdw>
              </a:effectLst>
              <a:latin typeface="Century Gothic"/>
              <a:cs typeface="Century Gothic"/>
            </a:endParaRPr>
          </a:p>
        </p:txBody>
      </p:sp>
      <p:sp>
        <p:nvSpPr>
          <p:cNvPr id="12" name="Rectángulo 8"/>
          <p:cNvSpPr/>
          <p:nvPr/>
        </p:nvSpPr>
        <p:spPr>
          <a:xfrm>
            <a:off x="971550" y="1622425"/>
            <a:ext cx="7239000" cy="1230313"/>
          </a:xfrm>
          <a:prstGeom prst="rect">
            <a:avLst/>
          </a:prstGeom>
        </p:spPr>
        <p:txBody>
          <a:bodyPr>
            <a:spAutoFit/>
          </a:bodyPr>
          <a:lstStyle/>
          <a:p>
            <a:pPr>
              <a:defRPr/>
            </a:pPr>
            <a:r>
              <a:rPr lang="es-ES_tradnl" sz="1600" b="1" dirty="0">
                <a:solidFill>
                  <a:srgbClr val="000090"/>
                </a:solidFill>
                <a:effectLst>
                  <a:outerShdw blurRad="38100" dist="38100" dir="2700000" algn="tl">
                    <a:srgbClr val="000000">
                      <a:alpha val="43137"/>
                    </a:srgbClr>
                  </a:outerShdw>
                </a:effectLst>
                <a:latin typeface="Century Gothic"/>
                <a:cs typeface="Century Gothic"/>
              </a:rPr>
              <a:t/>
            </a:r>
            <a:br>
              <a:rPr lang="es-ES_tradnl" sz="1600" b="1" dirty="0">
                <a:solidFill>
                  <a:srgbClr val="000090"/>
                </a:solidFill>
                <a:effectLst>
                  <a:outerShdw blurRad="38100" dist="38100" dir="2700000" algn="tl">
                    <a:srgbClr val="000000">
                      <a:alpha val="43137"/>
                    </a:srgbClr>
                  </a:outerShdw>
                </a:effectLst>
                <a:latin typeface="Century Gothic"/>
                <a:cs typeface="Century Gothic"/>
              </a:rPr>
            </a:br>
            <a:r>
              <a:rPr lang="es-ES" sz="2000" b="1" dirty="0">
                <a:solidFill>
                  <a:srgbClr val="000090"/>
                </a:solidFill>
                <a:effectLst>
                  <a:outerShdw blurRad="38100" dist="38100" dir="2700000" algn="tl">
                    <a:srgbClr val="000000">
                      <a:alpha val="43137"/>
                    </a:srgbClr>
                  </a:outerShdw>
                </a:effectLst>
                <a:latin typeface="Century Gothic"/>
                <a:cs typeface="Century Gothic"/>
              </a:rPr>
              <a:t>EL FINANCIERO</a:t>
            </a:r>
            <a:r>
              <a:rPr lang="es-ES_tradnl" sz="2000" b="1" dirty="0">
                <a:solidFill>
                  <a:srgbClr val="000090"/>
                </a:solidFill>
                <a:effectLst>
                  <a:outerShdw blurRad="38100" dist="38100" dir="2700000" algn="tl">
                    <a:srgbClr val="000000">
                      <a:alpha val="43137"/>
                    </a:srgbClr>
                  </a:outerShdw>
                </a:effectLst>
                <a:latin typeface="Century Gothic"/>
                <a:cs typeface="Century Gothic"/>
              </a:rPr>
              <a:t/>
            </a:r>
            <a:br>
              <a:rPr lang="es-ES_tradnl" sz="2000" b="1" dirty="0">
                <a:solidFill>
                  <a:srgbClr val="000090"/>
                </a:solidFill>
                <a:effectLst>
                  <a:outerShdw blurRad="38100" dist="38100" dir="2700000" algn="tl">
                    <a:srgbClr val="000000">
                      <a:alpha val="43137"/>
                    </a:srgbClr>
                  </a:outerShdw>
                </a:effectLst>
                <a:latin typeface="Century Gothic"/>
                <a:cs typeface="Century Gothic"/>
              </a:rPr>
            </a:br>
            <a:r>
              <a:rPr lang="es-ES" sz="2000" dirty="0">
                <a:solidFill>
                  <a:srgbClr val="FF0000"/>
                </a:solidFill>
                <a:effectLst>
                  <a:outerShdw blurRad="38100" dist="38100" dir="2700000" algn="tl">
                    <a:srgbClr val="000000">
                      <a:alpha val="43137"/>
                    </a:srgbClr>
                  </a:outerShdw>
                </a:effectLst>
                <a:latin typeface="Century Gothic"/>
                <a:cs typeface="Century Gothic"/>
              </a:rPr>
              <a:t>Restaurantes ajustan el precio de sus menús.</a:t>
            </a:r>
          </a:p>
          <a:p>
            <a:pPr>
              <a:defRPr/>
            </a:pPr>
            <a:r>
              <a:rPr lang="en-US" dirty="0" err="1">
                <a:solidFill>
                  <a:srgbClr val="FF0000"/>
                </a:solidFill>
                <a:effectLst>
                  <a:outerShdw blurRad="38100" dist="38100" dir="2700000" algn="tl">
                    <a:srgbClr val="000000">
                      <a:alpha val="43137"/>
                    </a:srgbClr>
                  </a:outerShdw>
                </a:effectLst>
                <a:latin typeface="Century Gothic"/>
                <a:cs typeface="Century Gothic"/>
              </a:rPr>
              <a:t>Por</a:t>
            </a:r>
            <a:r>
              <a:rPr lang="en-US" dirty="0">
                <a:solidFill>
                  <a:srgbClr val="FF0000"/>
                </a:solidFill>
                <a:effectLst>
                  <a:outerShdw blurRad="38100" dist="38100" dir="2700000" algn="tl">
                    <a:srgbClr val="000000">
                      <a:alpha val="43137"/>
                    </a:srgbClr>
                  </a:outerShdw>
                </a:effectLst>
                <a:latin typeface="Century Gothic"/>
                <a:cs typeface="Century Gothic"/>
              </a:rPr>
              <a:t> Claudia </a:t>
            </a:r>
            <a:r>
              <a:rPr lang="en-US" dirty="0" err="1">
                <a:solidFill>
                  <a:srgbClr val="FF0000"/>
                </a:solidFill>
                <a:effectLst>
                  <a:outerShdw blurRad="38100" dist="38100" dir="2700000" algn="tl">
                    <a:srgbClr val="000000">
                      <a:alpha val="43137"/>
                    </a:srgbClr>
                  </a:outerShdw>
                </a:effectLst>
                <a:latin typeface="Century Gothic"/>
                <a:cs typeface="Century Gothic"/>
              </a:rPr>
              <a:t>Alcántara</a:t>
            </a:r>
            <a:endParaRPr lang="es-MX" dirty="0">
              <a:solidFill>
                <a:srgbClr val="FF0000"/>
              </a:solidFill>
              <a:effectLst>
                <a:outerShdw blurRad="38100" dist="38100" dir="2700000" algn="tl">
                  <a:srgbClr val="000000">
                    <a:alpha val="43137"/>
                  </a:srgbClr>
                </a:outerShdw>
              </a:effectLst>
              <a:latin typeface="Century Gothic"/>
              <a:cs typeface="Century Gothic"/>
            </a:endParaRPr>
          </a:p>
        </p:txBody>
      </p:sp>
      <p:pic>
        <p:nvPicPr>
          <p:cNvPr id="389127"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89128"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89129"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
          <p:cNvSpPr>
            <a:spLocks noGrp="1"/>
          </p:cNvSpPr>
          <p:nvPr>
            <p:ph type="title"/>
          </p:nvPr>
        </p:nvSpPr>
        <p:spPr/>
        <p:txBody>
          <a:bodyPr/>
          <a:lstStyle/>
          <a:p>
            <a:pPr>
              <a:defRPr/>
            </a:pPr>
            <a:r>
              <a:rPr lang="es-MX" dirty="0" smtClean="0"/>
              <a:t>Poner hoja de noticia</a:t>
            </a:r>
            <a:endParaRPr lang="es-MX" dirty="0"/>
          </a:p>
        </p:txBody>
      </p:sp>
      <p:sp>
        <p:nvSpPr>
          <p:cNvPr id="390146" name="Marcador de contenido 2"/>
          <p:cNvSpPr>
            <a:spLocks noGrp="1"/>
          </p:cNvSpPr>
          <p:nvPr>
            <p:ph idx="1"/>
          </p:nvPr>
        </p:nvSpPr>
        <p:spPr>
          <a:xfrm>
            <a:off x="457200" y="1600200"/>
            <a:ext cx="8229600" cy="4267200"/>
          </a:xfrm>
        </p:spPr>
        <p:txBody>
          <a:bodyPr/>
          <a:lstStyle/>
          <a:p>
            <a:pPr>
              <a:buFontTx/>
              <a:buNone/>
            </a:pPr>
            <a:r>
              <a:rPr lang="es-ES" sz="2400" b="1" smtClean="0"/>
              <a:t>.</a:t>
            </a:r>
            <a:endParaRPr lang="es-ES_tradnl" sz="2400" b="1" smtClean="0"/>
          </a:p>
          <a:p>
            <a:endParaRPr lang="es-MX" smtClean="0"/>
          </a:p>
        </p:txBody>
      </p:sp>
      <p:pic>
        <p:nvPicPr>
          <p:cNvPr id="390147" name="Imagen 3" descr="newspaper.png"/>
          <p:cNvPicPr>
            <a:picLocks noChangeAspect="1"/>
          </p:cNvPicPr>
          <p:nvPr/>
        </p:nvPicPr>
        <p:blipFill>
          <a:blip r:embed="rId2"/>
          <a:srcRect/>
          <a:stretch>
            <a:fillRect/>
          </a:stretch>
        </p:blipFill>
        <p:spPr bwMode="auto">
          <a:xfrm>
            <a:off x="0" y="0"/>
            <a:ext cx="8440738" cy="6858000"/>
          </a:xfrm>
          <a:prstGeom prst="rect">
            <a:avLst/>
          </a:prstGeom>
          <a:noFill/>
          <a:ln w="9525">
            <a:noFill/>
            <a:miter lim="800000"/>
            <a:headEnd/>
            <a:tailEnd/>
          </a:ln>
        </p:spPr>
      </p:pic>
      <p:sp>
        <p:nvSpPr>
          <p:cNvPr id="16" name="Rectángulo 4"/>
          <p:cNvSpPr/>
          <p:nvPr/>
        </p:nvSpPr>
        <p:spPr>
          <a:xfrm>
            <a:off x="838200" y="1844675"/>
            <a:ext cx="6934200" cy="4524375"/>
          </a:xfrm>
          <a:prstGeom prst="rect">
            <a:avLst/>
          </a:prstGeom>
        </p:spPr>
        <p:txBody>
          <a:bodyPr>
            <a:spAutoFit/>
          </a:bodyPr>
          <a:lstStyle/>
          <a:p>
            <a:pPr>
              <a:defRPr/>
            </a:pPr>
            <a:r>
              <a:rPr lang="es-ES" sz="2400" dirty="0">
                <a:solidFill>
                  <a:srgbClr val="FF0000"/>
                </a:solidFill>
                <a:effectLst>
                  <a:outerShdw blurRad="38100" dist="38100" dir="2700000" algn="tl">
                    <a:srgbClr val="000000">
                      <a:alpha val="43137"/>
                    </a:srgbClr>
                  </a:outerShdw>
                </a:effectLst>
                <a:latin typeface="Century Gothic"/>
                <a:cs typeface="Century Gothic"/>
              </a:rPr>
              <a:t>Según el informe, los incrementos de las tarifas en los menús han sido proporcionales al aumento en los insumos. Al menos 18% de los establecimientos han visto subir el precio de los insumos que utilizan en 10% y el resto en más de 20%.</a:t>
            </a:r>
          </a:p>
          <a:p>
            <a:pPr>
              <a:defRPr/>
            </a:pPr>
            <a:endParaRPr lang="es-ES_tradnl" sz="2400" dirty="0">
              <a:effectLst>
                <a:outerShdw blurRad="38100" dist="38100" dir="2700000" algn="tl">
                  <a:srgbClr val="000000">
                    <a:alpha val="43137"/>
                  </a:srgbClr>
                </a:outerShdw>
              </a:effectLst>
              <a:latin typeface="Century Gothic"/>
              <a:cs typeface="Century Gothic"/>
            </a:endParaRPr>
          </a:p>
          <a:p>
            <a:pPr>
              <a:defRPr/>
            </a:pPr>
            <a:r>
              <a:rPr lang="es-ES" sz="2400" dirty="0">
                <a:solidFill>
                  <a:srgbClr val="0000FF"/>
                </a:solidFill>
                <a:effectLst>
                  <a:outerShdw blurRad="38100" dist="38100" dir="2700000" algn="tl">
                    <a:srgbClr val="000000">
                      <a:alpha val="43137"/>
                    </a:srgbClr>
                  </a:outerShdw>
                </a:effectLst>
                <a:latin typeface="Century Gothic"/>
                <a:cs typeface="Century Gothic"/>
              </a:rPr>
              <a:t>La estrategia ahora es buscar un mayor volumen de comensales para compensar las posibles pérdidas, para no contribuir a generar una pirámide inflacionaria, ni un despido masivo de empleados</a:t>
            </a:r>
            <a:endParaRPr lang="es-MX" sz="2400" dirty="0">
              <a:solidFill>
                <a:srgbClr val="0000FF"/>
              </a:solidFill>
              <a:effectLst>
                <a:outerShdw blurRad="38100" dist="38100" dir="2700000" algn="tl">
                  <a:srgbClr val="000000">
                    <a:alpha val="43137"/>
                  </a:srgbClr>
                </a:outerShdw>
              </a:effectLst>
              <a:latin typeface="Century Gothic"/>
              <a:cs typeface="Century Gothic"/>
            </a:endParaRPr>
          </a:p>
        </p:txBody>
      </p:sp>
      <p:pic>
        <p:nvPicPr>
          <p:cNvPr id="390150"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90151"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90152"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457200" y="44624"/>
            <a:ext cx="8229600" cy="1143000"/>
          </a:xfrm>
        </p:spPr>
        <p:txBody>
          <a:bodyPr/>
          <a:lstStyle/>
          <a:p>
            <a:pPr>
              <a:defRPr/>
            </a:pPr>
            <a:r>
              <a:rPr lang="en-US" sz="5400" b="1" dirty="0" err="1"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a:t>
            </a:r>
            <a:r>
              <a:rPr lang="en-US" sz="5400" b="1"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de </a:t>
            </a:r>
            <a:r>
              <a:rPr lang="en-US" sz="5400" b="1" dirty="0" err="1">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menú</a:t>
            </a:r>
            <a:r>
              <a:rPr lang="es-ES_tradnl"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9" name="Marcador de contenido 2"/>
          <p:cNvSpPr>
            <a:spLocks noGrp="1"/>
          </p:cNvSpPr>
          <p:nvPr>
            <p:ph idx="1"/>
          </p:nvPr>
        </p:nvSpPr>
        <p:spPr>
          <a:xfrm>
            <a:off x="179388" y="1682750"/>
            <a:ext cx="8640762" cy="3978275"/>
          </a:xfrm>
        </p:spPr>
        <p:txBody>
          <a:bodyPr/>
          <a:lstStyle/>
          <a:p>
            <a:pPr>
              <a:buFontTx/>
              <a:buNone/>
            </a:pPr>
            <a:r>
              <a:rPr lang="es-ES" sz="2800" b="1" smtClean="0">
                <a:solidFill>
                  <a:srgbClr val="0000FF"/>
                </a:solidFill>
                <a:latin typeface="Century Gothic" pitchFamily="34" charset="0"/>
              </a:rPr>
              <a:t>   Si los precios aumentan de manera acelerada, </a:t>
            </a:r>
            <a:r>
              <a:rPr lang="es-ES" sz="2800" b="1" smtClean="0">
                <a:solidFill>
                  <a:srgbClr val="FF3300"/>
                </a:solidFill>
                <a:latin typeface="Century Gothic" pitchFamily="34" charset="0"/>
              </a:rPr>
              <a:t>cuanto más se tarden los comerciantes en ajustar los precios, menores serán las utilidades.</a:t>
            </a:r>
          </a:p>
          <a:p>
            <a:pPr>
              <a:buFontTx/>
              <a:buNone/>
            </a:pPr>
            <a:r>
              <a:rPr lang="es-ES" sz="2800" b="1" smtClean="0">
                <a:solidFill>
                  <a:srgbClr val="FF3300"/>
                </a:solidFill>
                <a:latin typeface="Century Gothic" pitchFamily="34" charset="0"/>
              </a:rPr>
              <a:t> </a:t>
            </a:r>
          </a:p>
          <a:p>
            <a:pPr>
              <a:buFontTx/>
              <a:buNone/>
            </a:pPr>
            <a:r>
              <a:rPr lang="es-ES" sz="2800" b="1" smtClean="0">
                <a:solidFill>
                  <a:srgbClr val="0000FF"/>
                </a:solidFill>
                <a:latin typeface="Century Gothic" pitchFamily="34" charset="0"/>
              </a:rPr>
              <a:t> En procesos </a:t>
            </a:r>
            <a:r>
              <a:rPr lang="es-ES" sz="2800" b="1" smtClean="0">
                <a:solidFill>
                  <a:srgbClr val="FF0000"/>
                </a:solidFill>
                <a:latin typeface="Century Gothic" pitchFamily="34" charset="0"/>
              </a:rPr>
              <a:t>inflacionarios</a:t>
            </a:r>
            <a:r>
              <a:rPr lang="es-ES" sz="2800" b="1" smtClean="0">
                <a:solidFill>
                  <a:srgbClr val="0000FF"/>
                </a:solidFill>
                <a:latin typeface="Century Gothic" pitchFamily="34" charset="0"/>
              </a:rPr>
              <a:t>, los </a:t>
            </a:r>
          </a:p>
          <a:p>
            <a:pPr>
              <a:buFontTx/>
              <a:buNone/>
            </a:pPr>
            <a:r>
              <a:rPr lang="es-ES" sz="2800" b="1" smtClean="0">
                <a:solidFill>
                  <a:srgbClr val="0000FF"/>
                </a:solidFill>
                <a:latin typeface="Century Gothic" pitchFamily="34" charset="0"/>
              </a:rPr>
              <a:t> precios se deben ajustar con </a:t>
            </a:r>
          </a:p>
          <a:p>
            <a:pPr>
              <a:buFontTx/>
              <a:buNone/>
            </a:pPr>
            <a:r>
              <a:rPr lang="es-ES" sz="2800" b="1" smtClean="0">
                <a:solidFill>
                  <a:srgbClr val="0000FF"/>
                </a:solidFill>
                <a:latin typeface="Century Gothic" pitchFamily="34" charset="0"/>
              </a:rPr>
              <a:t> rapidez.</a:t>
            </a:r>
            <a:endParaRPr lang="es-ES_tradnl" sz="2800" b="1" smtClean="0">
              <a:solidFill>
                <a:srgbClr val="0000FF"/>
              </a:solidFill>
              <a:latin typeface="Century Gothic" pitchFamily="34" charset="0"/>
            </a:endParaRPr>
          </a:p>
          <a:p>
            <a:endParaRPr lang="es-MX" sz="2800" b="1" smtClean="0">
              <a:latin typeface="Century Gothic" pitchFamily="34" charset="0"/>
            </a:endParaRPr>
          </a:p>
        </p:txBody>
      </p:sp>
      <p:pic>
        <p:nvPicPr>
          <p:cNvPr id="10" name="Imagen 3"/>
          <p:cNvPicPr>
            <a:picLocks noChangeAspect="1"/>
          </p:cNvPicPr>
          <p:nvPr/>
        </p:nvPicPr>
        <p:blipFill>
          <a:blip r:embed="rId2"/>
          <a:srcRect/>
          <a:stretch>
            <a:fillRect/>
          </a:stretch>
        </p:blipFill>
        <p:spPr bwMode="auto">
          <a:xfrm>
            <a:off x="6156325" y="3213100"/>
            <a:ext cx="2546350" cy="3314700"/>
          </a:xfrm>
          <a:prstGeom prst="rect">
            <a:avLst/>
          </a:prstGeom>
          <a:noFill/>
          <a:ln w="9525">
            <a:noFill/>
            <a:miter lim="800000"/>
            <a:headEnd/>
            <a:tailEnd/>
          </a:ln>
        </p:spPr>
      </p:pic>
      <p:pic>
        <p:nvPicPr>
          <p:cNvPr id="11" name="Imagen 4"/>
          <p:cNvPicPr>
            <a:picLocks noChangeAspect="1"/>
          </p:cNvPicPr>
          <p:nvPr/>
        </p:nvPicPr>
        <p:blipFill>
          <a:blip r:embed="rId3"/>
          <a:srcRect/>
          <a:stretch>
            <a:fillRect/>
          </a:stretch>
        </p:blipFill>
        <p:spPr bwMode="auto">
          <a:xfrm>
            <a:off x="827088" y="3716338"/>
            <a:ext cx="3592512" cy="2411412"/>
          </a:xfrm>
          <a:prstGeom prst="rect">
            <a:avLst/>
          </a:prstGeom>
          <a:noFill/>
          <a:ln w="9525">
            <a:noFill/>
            <a:miter lim="800000"/>
            <a:headEnd/>
            <a:tailEnd/>
          </a:ln>
        </p:spPr>
      </p:pic>
      <p:pic>
        <p:nvPicPr>
          <p:cNvPr id="12" name="Imagen 5"/>
          <p:cNvPicPr>
            <a:picLocks noChangeAspect="1"/>
          </p:cNvPicPr>
          <p:nvPr/>
        </p:nvPicPr>
        <p:blipFill>
          <a:blip r:embed="rId4"/>
          <a:srcRect/>
          <a:stretch>
            <a:fillRect/>
          </a:stretch>
        </p:blipFill>
        <p:spPr bwMode="auto">
          <a:xfrm>
            <a:off x="6084888" y="3294063"/>
            <a:ext cx="2627312" cy="2627312"/>
          </a:xfrm>
          <a:prstGeom prst="rect">
            <a:avLst/>
          </a:prstGeom>
          <a:noFill/>
          <a:ln w="9525">
            <a:noFill/>
            <a:miter lim="800000"/>
            <a:headEnd/>
            <a:tailEnd/>
          </a:ln>
        </p:spPr>
      </p:pic>
      <p:pic>
        <p:nvPicPr>
          <p:cNvPr id="391175" name="Picture 1"/>
          <p:cNvPicPr>
            <a:picLocks noChangeAspect="1" noChangeArrowheads="1"/>
          </p:cNvPicPr>
          <p:nvPr/>
        </p:nvPicPr>
        <p:blipFill>
          <a:blip r:embed="rId5"/>
          <a:srcRect/>
          <a:stretch>
            <a:fillRect/>
          </a:stretch>
        </p:blipFill>
        <p:spPr bwMode="auto">
          <a:xfrm>
            <a:off x="136525" y="6457950"/>
            <a:ext cx="838200" cy="330200"/>
          </a:xfrm>
          <a:prstGeom prst="rect">
            <a:avLst/>
          </a:prstGeom>
          <a:noFill/>
          <a:ln w="9525">
            <a:noFill/>
            <a:miter lim="800000"/>
            <a:headEnd/>
            <a:tailEnd/>
          </a:ln>
        </p:spPr>
      </p:pic>
      <p:sp>
        <p:nvSpPr>
          <p:cNvPr id="39117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9117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calcmode="lin" valueType="num">
                                      <p:cBhvr>
                                        <p:cTn id="1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9">
                                            <p:txEl>
                                              <p:pRg st="0" end="0"/>
                                            </p:txEl>
                                          </p:spTgt>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0"/>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11"/>
                                        </p:tgtEl>
                                        <p:attrNameLst>
                                          <p:attrName>style.visibility</p:attrName>
                                        </p:attrNameLst>
                                      </p:cBhvr>
                                      <p:to>
                                        <p:strVal val="hidden"/>
                                      </p:to>
                                    </p:set>
                                  </p:childTnLst>
                                </p:cTn>
                              </p:par>
                            </p:childTnLst>
                          </p:cTn>
                        </p:par>
                        <p:par>
                          <p:cTn id="30" fill="hold">
                            <p:stCondLst>
                              <p:cond delay="0"/>
                            </p:stCondLst>
                            <p:childTnLst>
                              <p:par>
                                <p:cTn id="31" presetID="10" presetClass="entr" presetSubtype="0" fill="hold" nodeType="after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fade">
                                      <p:cBhvr>
                                        <p:cTn id="33" dur="500"/>
                                        <p:tgtEl>
                                          <p:spTgt spid="9">
                                            <p:txEl>
                                              <p:pRg st="2" end="2"/>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fade">
                                      <p:cBhvr>
                                        <p:cTn id="37" dur="500"/>
                                        <p:tgtEl>
                                          <p:spTgt spid="9">
                                            <p:txEl>
                                              <p:pRg st="3" end="3"/>
                                            </p:txEl>
                                          </p:spTgt>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9">
                                            <p:txEl>
                                              <p:pRg st="4" end="4"/>
                                            </p:txEl>
                                          </p:spTgt>
                                        </p:tgtEl>
                                        <p:attrNameLst>
                                          <p:attrName>style.visibility</p:attrName>
                                        </p:attrNameLst>
                                      </p:cBhvr>
                                      <p:to>
                                        <p:strVal val="visible"/>
                                      </p:to>
                                    </p:set>
                                    <p:animEffect transition="in" filter="fade">
                                      <p:cBhvr>
                                        <p:cTn id="41" dur="500"/>
                                        <p:tgtEl>
                                          <p:spTgt spid="9">
                                            <p:txEl>
                                              <p:pRg st="4" end="4"/>
                                            </p:txEl>
                                          </p:spTgt>
                                        </p:tgtEl>
                                      </p:cBhvr>
                                    </p:animEffect>
                                  </p:childTnLst>
                                </p:cTn>
                              </p:par>
                            </p:childTnLst>
                          </p:cTn>
                        </p:par>
                        <p:par>
                          <p:cTn id="42" fill="hold">
                            <p:stCondLst>
                              <p:cond delay="1500"/>
                            </p:stCondLst>
                            <p:childTnLst>
                              <p:par>
                                <p:cTn id="43" presetID="43"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
                                        <p:tgtEl>
                                          <p:spTgt spid="12"/>
                                        </p:tgtEl>
                                      </p:cBhvr>
                                    </p:animEffect>
                                    <p:anim calcmode="lin" valueType="num">
                                      <p:cBhvr>
                                        <p:cTn id="46" dur="400" fill="hold"/>
                                        <p:tgtEl>
                                          <p:spTgt spid="12"/>
                                        </p:tgtEl>
                                        <p:attrNameLst>
                                          <p:attrName>ppt_x</p:attrName>
                                        </p:attrNameLst>
                                      </p:cBhvr>
                                      <p:tavLst>
                                        <p:tav tm="0">
                                          <p:val>
                                            <p:strVal val="#ppt_x"/>
                                          </p:val>
                                        </p:tav>
                                        <p:tav tm="100000">
                                          <p:val>
                                            <p:strVal val="#ppt_x"/>
                                          </p:val>
                                        </p:tav>
                                      </p:tavLst>
                                    </p:anim>
                                    <p:anim calcmode="lin" valueType="num">
                                      <p:cBhvr>
                                        <p:cTn id="47" dur="400" fill="hold"/>
                                        <p:tgtEl>
                                          <p:spTgt spid="12"/>
                                        </p:tgtEl>
                                        <p:attrNameLst>
                                          <p:attrName>ppt_y</p:attrName>
                                        </p:attrNameLst>
                                      </p:cBhvr>
                                      <p:tavLst>
                                        <p:tav tm="0">
                                          <p:val>
                                            <p:strVal val="#ppt_y+0.31"/>
                                          </p:val>
                                        </p:tav>
                                        <p:tav tm="100000">
                                          <p:val>
                                            <p:strVal val="#ppt_y+0.31"/>
                                          </p:val>
                                        </p:tav>
                                      </p:tavLst>
                                    </p:anim>
                                    <p:anim calcmode="lin" valueType="num">
                                      <p:cBhvr>
                                        <p:cTn id="48"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
          <p:cNvSpPr>
            <a:spLocks noGrp="1"/>
          </p:cNvSpPr>
          <p:nvPr>
            <p:ph type="title"/>
          </p:nvPr>
        </p:nvSpPr>
        <p:spPr>
          <a:xfrm>
            <a:off x="457200" y="44624"/>
            <a:ext cx="8229600" cy="1143000"/>
          </a:xfrm>
        </p:spPr>
        <p:txBody>
          <a:bodyPr/>
          <a:lstStyle/>
          <a:p>
            <a:pPr>
              <a:defRPr/>
            </a:pPr>
            <a:r>
              <a:rPr lang="en-US" sz="5400" b="1" dirty="0" err="1"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a:t>
            </a:r>
            <a:r>
              <a:rPr lang="en-US" sz="5400" b="1"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de </a:t>
            </a:r>
            <a:r>
              <a:rPr lang="en-US" sz="5400" b="1" dirty="0" err="1">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menú</a:t>
            </a:r>
            <a:r>
              <a:rPr lang="es-ES_tradnl"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14" name="Marcador de contenido 2"/>
          <p:cNvSpPr>
            <a:spLocks noGrp="1"/>
          </p:cNvSpPr>
          <p:nvPr>
            <p:ph idx="1"/>
          </p:nvPr>
        </p:nvSpPr>
        <p:spPr>
          <a:xfrm>
            <a:off x="107950" y="1600200"/>
            <a:ext cx="8434388" cy="4876800"/>
          </a:xfrm>
        </p:spPr>
        <p:txBody>
          <a:bodyPr/>
          <a:lstStyle/>
          <a:p>
            <a:pPr>
              <a:buFontTx/>
              <a:buNone/>
            </a:pPr>
            <a:r>
              <a:rPr lang="es-ES" sz="2800" b="1" smtClean="0">
                <a:solidFill>
                  <a:srgbClr val="FF0000"/>
                </a:solidFill>
                <a:latin typeface="Century Gothic" pitchFamily="34" charset="0"/>
              </a:rPr>
              <a:t>Ante el aumento de los insumos,</a:t>
            </a:r>
            <a:r>
              <a:rPr lang="es-ES" sz="2800" b="1" smtClean="0">
                <a:solidFill>
                  <a:srgbClr val="0000FF"/>
                </a:solidFill>
                <a:latin typeface="Century Gothic" pitchFamily="34" charset="0"/>
              </a:rPr>
              <a:t>  se </a:t>
            </a:r>
            <a:r>
              <a:rPr lang="es-ES" sz="2800" b="1" smtClean="0">
                <a:solidFill>
                  <a:srgbClr val="FF0000"/>
                </a:solidFill>
                <a:latin typeface="Century Gothic" pitchFamily="34" charset="0"/>
              </a:rPr>
              <a:t>deben imprimir los menús </a:t>
            </a:r>
            <a:r>
              <a:rPr lang="es-ES" sz="2800" b="1" smtClean="0">
                <a:solidFill>
                  <a:srgbClr val="0000FF"/>
                </a:solidFill>
                <a:latin typeface="Century Gothic" pitchFamily="34" charset="0"/>
              </a:rPr>
              <a:t>con los precios ajustados, cada vez que los precios aumenten. </a:t>
            </a:r>
          </a:p>
          <a:p>
            <a:pPr>
              <a:buFontTx/>
              <a:buNone/>
            </a:pPr>
            <a:endParaRPr lang="es-ES" sz="2800" b="1" smtClean="0">
              <a:solidFill>
                <a:srgbClr val="0000FF"/>
              </a:solidFill>
              <a:latin typeface="Century Gothic" pitchFamily="34" charset="0"/>
            </a:endParaRPr>
          </a:p>
          <a:p>
            <a:pPr marL="400050" lvl="1" indent="0">
              <a:buFontTx/>
              <a:buNone/>
            </a:pPr>
            <a:r>
              <a:rPr lang="es-ES" b="1" smtClean="0">
                <a:solidFill>
                  <a:srgbClr val="FF0000"/>
                </a:solidFill>
                <a:latin typeface="Century Gothic" pitchFamily="34" charset="0"/>
              </a:rPr>
              <a:t>Reimprimir los menús tiene un costo</a:t>
            </a:r>
            <a:r>
              <a:rPr lang="es-ES" b="1" smtClean="0">
                <a:solidFill>
                  <a:srgbClr val="0000FF"/>
                </a:solidFill>
                <a:latin typeface="Century Gothic" pitchFamily="34" charset="0"/>
              </a:rPr>
              <a:t>, que   incluye el costo de los comensales molestos al ver los incrementos.</a:t>
            </a:r>
            <a:endParaRPr lang="es-ES_tradnl" b="1" smtClean="0">
              <a:solidFill>
                <a:srgbClr val="0000FF"/>
              </a:solidFill>
              <a:latin typeface="Century Gothic" pitchFamily="34" charset="0"/>
            </a:endParaRPr>
          </a:p>
          <a:p>
            <a:endParaRPr lang="es-MX" sz="2800" b="1" smtClean="0">
              <a:latin typeface="Century Gothic" pitchFamily="34" charset="0"/>
            </a:endParaRPr>
          </a:p>
        </p:txBody>
      </p:sp>
      <p:pic>
        <p:nvPicPr>
          <p:cNvPr id="15" name="Imagen 4"/>
          <p:cNvPicPr>
            <a:picLocks noChangeAspect="1"/>
          </p:cNvPicPr>
          <p:nvPr/>
        </p:nvPicPr>
        <p:blipFill>
          <a:blip r:embed="rId2"/>
          <a:srcRect/>
          <a:stretch>
            <a:fillRect/>
          </a:stretch>
        </p:blipFill>
        <p:spPr bwMode="auto">
          <a:xfrm>
            <a:off x="611188" y="4005263"/>
            <a:ext cx="3278187" cy="2368550"/>
          </a:xfrm>
          <a:prstGeom prst="rect">
            <a:avLst/>
          </a:prstGeom>
          <a:noFill/>
          <a:ln w="9525">
            <a:noFill/>
            <a:miter lim="800000"/>
            <a:headEnd/>
            <a:tailEnd/>
          </a:ln>
        </p:spPr>
      </p:pic>
      <p:pic>
        <p:nvPicPr>
          <p:cNvPr id="16" name="Imagen 5"/>
          <p:cNvPicPr>
            <a:picLocks noChangeAspect="1"/>
          </p:cNvPicPr>
          <p:nvPr/>
        </p:nvPicPr>
        <p:blipFill>
          <a:blip r:embed="rId3"/>
          <a:srcRect/>
          <a:stretch>
            <a:fillRect/>
          </a:stretch>
        </p:blipFill>
        <p:spPr bwMode="auto">
          <a:xfrm>
            <a:off x="4716463" y="3536950"/>
            <a:ext cx="3898900" cy="2928938"/>
          </a:xfrm>
          <a:prstGeom prst="rect">
            <a:avLst/>
          </a:prstGeom>
          <a:noFill/>
          <a:ln w="9525">
            <a:noFill/>
            <a:miter lim="800000"/>
            <a:headEnd/>
            <a:tailEnd/>
          </a:ln>
        </p:spPr>
      </p:pic>
      <p:pic>
        <p:nvPicPr>
          <p:cNvPr id="392198"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92199"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92200"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strips(downLeft)">
                                      <p:cBhvr>
                                        <p:cTn id="12" dur="500"/>
                                        <p:tgtEl>
                                          <p:spTgt spid="14">
                                            <p:txEl>
                                              <p:pRg st="0" end="0"/>
                                            </p:txEl>
                                          </p:spTgt>
                                        </p:tgtEl>
                                      </p:cBhvr>
                                    </p:animEffect>
                                  </p:childTnLst>
                                </p:cTn>
                              </p:par>
                            </p:childTnLst>
                          </p:cTn>
                        </p:par>
                        <p:par>
                          <p:cTn id="13" fill="hold">
                            <p:stCondLst>
                              <p:cond delay="500"/>
                            </p:stCondLst>
                            <p:childTnLst>
                              <p:par>
                                <p:cTn id="14" presetID="2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edge">
                                      <p:cBhvr>
                                        <p:cTn id="16" dur="2000"/>
                                        <p:tgtEl>
                                          <p:spTgt spid="16"/>
                                        </p:tgtEl>
                                      </p:cBhvr>
                                    </p:animEffect>
                                  </p:childTnLst>
                                </p:cTn>
                              </p:par>
                              <p:par>
                                <p:cTn id="17" presetID="2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edge">
                                      <p:cBhvr>
                                        <p:cTn id="19" dur="2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16"/>
                                        </p:tgtEl>
                                        <p:attrNameLst>
                                          <p:attrName>ppt_x</p:attrName>
                                        </p:attrNameLst>
                                      </p:cBhvr>
                                      <p:tavLst>
                                        <p:tav tm="0">
                                          <p:val>
                                            <p:strVal val="ppt_x"/>
                                          </p:val>
                                        </p:tav>
                                        <p:tav tm="100000">
                                          <p:val>
                                            <p:strVal val="ppt_x"/>
                                          </p:val>
                                        </p:tav>
                                      </p:tavLst>
                                    </p:anim>
                                    <p:anim calcmode="lin" valueType="num">
                                      <p:cBhvr additive="base">
                                        <p:cTn id="24" dur="500"/>
                                        <p:tgtEl>
                                          <p:spTgt spid="16"/>
                                        </p:tgtEl>
                                        <p:attrNameLst>
                                          <p:attrName>ppt_y</p:attrName>
                                        </p:attrNameLst>
                                      </p:cBhvr>
                                      <p:tavLst>
                                        <p:tav tm="0">
                                          <p:val>
                                            <p:strVal val="ppt_y"/>
                                          </p:val>
                                        </p:tav>
                                        <p:tav tm="100000">
                                          <p:val>
                                            <p:strVal val="1+ppt_h/2"/>
                                          </p:val>
                                        </p:tav>
                                      </p:tavLst>
                                    </p:anim>
                                    <p:set>
                                      <p:cBhvr>
                                        <p:cTn id="25" dur="1" fill="hold">
                                          <p:stCondLst>
                                            <p:cond delay="499"/>
                                          </p:stCondLst>
                                        </p:cTn>
                                        <p:tgtEl>
                                          <p:spTgt spid="16"/>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15"/>
                                        </p:tgtEl>
                                        <p:attrNameLst>
                                          <p:attrName>ppt_x</p:attrName>
                                        </p:attrNameLst>
                                      </p:cBhvr>
                                      <p:tavLst>
                                        <p:tav tm="0">
                                          <p:val>
                                            <p:strVal val="ppt_x"/>
                                          </p:val>
                                        </p:tav>
                                        <p:tav tm="100000">
                                          <p:val>
                                            <p:strVal val="ppt_x"/>
                                          </p:val>
                                        </p:tav>
                                      </p:tavLst>
                                    </p:anim>
                                    <p:anim calcmode="lin" valueType="num">
                                      <p:cBhvr additive="base">
                                        <p:cTn id="28" dur="500"/>
                                        <p:tgtEl>
                                          <p:spTgt spid="15"/>
                                        </p:tgtEl>
                                        <p:attrNameLst>
                                          <p:attrName>ppt_y</p:attrName>
                                        </p:attrNameLst>
                                      </p:cBhvr>
                                      <p:tavLst>
                                        <p:tav tm="0">
                                          <p:val>
                                            <p:strVal val="ppt_y"/>
                                          </p:val>
                                        </p:tav>
                                        <p:tav tm="100000">
                                          <p:val>
                                            <p:strVal val="1+ppt_h/2"/>
                                          </p:val>
                                        </p:tav>
                                      </p:tavLst>
                                    </p:anim>
                                    <p:set>
                                      <p:cBhvr>
                                        <p:cTn id="29" dur="1" fill="hold">
                                          <p:stCondLst>
                                            <p:cond delay="499"/>
                                          </p:stCondLst>
                                        </p:cTn>
                                        <p:tgtEl>
                                          <p:spTgt spid="15"/>
                                        </p:tgtEl>
                                        <p:attrNameLst>
                                          <p:attrName>style.visibility</p:attrName>
                                        </p:attrNameLst>
                                      </p:cBhvr>
                                      <p:to>
                                        <p:strVal val="hidden"/>
                                      </p:to>
                                    </p:set>
                                  </p:childTnLst>
                                </p:cTn>
                              </p:par>
                            </p:childTnLst>
                          </p:cTn>
                        </p:par>
                        <p:par>
                          <p:cTn id="30" fill="hold">
                            <p:stCondLst>
                              <p:cond delay="500"/>
                            </p:stCondLst>
                            <p:childTnLst>
                              <p:par>
                                <p:cTn id="31" presetID="6" presetClass="entr" presetSubtype="16" fill="hold" nodeType="afterEffect">
                                  <p:stCondLst>
                                    <p:cond delay="0"/>
                                  </p:stCondLst>
                                  <p:childTnLst>
                                    <p:set>
                                      <p:cBhvr>
                                        <p:cTn id="32" dur="1" fill="hold">
                                          <p:stCondLst>
                                            <p:cond delay="0"/>
                                          </p:stCondLst>
                                        </p:cTn>
                                        <p:tgtEl>
                                          <p:spTgt spid="14">
                                            <p:txEl>
                                              <p:pRg st="2" end="2"/>
                                            </p:txEl>
                                          </p:spTgt>
                                        </p:tgtEl>
                                        <p:attrNameLst>
                                          <p:attrName>style.visibility</p:attrName>
                                        </p:attrNameLst>
                                      </p:cBhvr>
                                      <p:to>
                                        <p:strVal val="visible"/>
                                      </p:to>
                                    </p:set>
                                    <p:animEffect transition="in" filter="circle(in)">
                                      <p:cBhvr>
                                        <p:cTn id="33" dur="20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457200" y="116632"/>
            <a:ext cx="8229600" cy="1143000"/>
          </a:xfrm>
        </p:spPr>
        <p:txBody>
          <a:bodyPr/>
          <a:lstStyle/>
          <a:p>
            <a:pPr>
              <a:defRPr/>
            </a:pPr>
            <a:r>
              <a:rPr lang="en-US" sz="5400" b="1" dirty="0" err="1"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a:t>
            </a:r>
            <a:r>
              <a:rPr lang="en-US" sz="5400" b="1"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de </a:t>
            </a:r>
            <a:r>
              <a:rPr lang="en-US" sz="5400" b="1" dirty="0" err="1">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menú</a:t>
            </a:r>
            <a:r>
              <a:rPr lang="es-ES_tradnl"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9" name="Marcador de contenido 2"/>
          <p:cNvSpPr>
            <a:spLocks noGrp="1"/>
          </p:cNvSpPr>
          <p:nvPr>
            <p:ph idx="1"/>
          </p:nvPr>
        </p:nvSpPr>
        <p:spPr>
          <a:xfrm>
            <a:off x="0" y="1600200"/>
            <a:ext cx="8915400" cy="4495800"/>
          </a:xfrm>
        </p:spPr>
        <p:txBody>
          <a:bodyPr/>
          <a:lstStyle/>
          <a:p>
            <a:r>
              <a:rPr lang="es-ES" sz="2800" b="1" smtClean="0">
                <a:solidFill>
                  <a:srgbClr val="0000FF"/>
                </a:solidFill>
                <a:latin typeface="Century Gothic" pitchFamily="34" charset="0"/>
              </a:rPr>
              <a:t>   En el comercio en general, el cambio de precios tiene costos asociados.</a:t>
            </a:r>
          </a:p>
          <a:p>
            <a:r>
              <a:rPr lang="es-ES" sz="2800" b="1" smtClean="0">
                <a:solidFill>
                  <a:srgbClr val="FF0000"/>
                </a:solidFill>
                <a:latin typeface="Century Gothic" pitchFamily="34" charset="0"/>
              </a:rPr>
              <a:t>   Reetiquetar la mercancía.</a:t>
            </a:r>
          </a:p>
          <a:p>
            <a:r>
              <a:rPr lang="es-ES" sz="2800" b="1" smtClean="0">
                <a:solidFill>
                  <a:srgbClr val="008000"/>
                </a:solidFill>
                <a:latin typeface="Century Gothic" pitchFamily="34" charset="0"/>
              </a:rPr>
              <a:t>   Elaborar nuevas guías de precios.</a:t>
            </a:r>
          </a:p>
          <a:p>
            <a:r>
              <a:rPr lang="es-ES" sz="2800" b="1" smtClean="0">
                <a:solidFill>
                  <a:srgbClr val="663333"/>
                </a:solidFill>
                <a:latin typeface="Century Gothic" pitchFamily="34" charset="0"/>
              </a:rPr>
              <a:t>   </a:t>
            </a:r>
            <a:r>
              <a:rPr lang="es-ES" sz="2800" b="1" smtClean="0">
                <a:solidFill>
                  <a:srgbClr val="FF0000"/>
                </a:solidFill>
                <a:latin typeface="Century Gothic" pitchFamily="34" charset="0"/>
              </a:rPr>
              <a:t>Modificar los datos en los sistemas             administrativos. </a:t>
            </a:r>
          </a:p>
          <a:p>
            <a:r>
              <a:rPr lang="es-ES" sz="2800" b="1" smtClean="0">
                <a:solidFill>
                  <a:srgbClr val="000090"/>
                </a:solidFill>
                <a:latin typeface="Century Gothic" pitchFamily="34" charset="0"/>
              </a:rPr>
              <a:t>   Dar conocer los nuevos precios al mercado. </a:t>
            </a:r>
            <a:endParaRPr lang="es-ES_tradnl" sz="2800" b="1" smtClean="0">
              <a:solidFill>
                <a:srgbClr val="000090"/>
              </a:solidFill>
              <a:latin typeface="Century Gothic" pitchFamily="34" charset="0"/>
            </a:endParaRPr>
          </a:p>
          <a:p>
            <a:endParaRPr lang="es-MX" smtClean="0"/>
          </a:p>
        </p:txBody>
      </p:sp>
      <p:pic>
        <p:nvPicPr>
          <p:cNvPr id="10" name="Imagen 3"/>
          <p:cNvPicPr>
            <a:picLocks noChangeAspect="1"/>
          </p:cNvPicPr>
          <p:nvPr/>
        </p:nvPicPr>
        <p:blipFill>
          <a:blip r:embed="rId2"/>
          <a:srcRect/>
          <a:stretch>
            <a:fillRect/>
          </a:stretch>
        </p:blipFill>
        <p:spPr bwMode="auto">
          <a:xfrm>
            <a:off x="5943600" y="4289425"/>
            <a:ext cx="2809875" cy="2568575"/>
          </a:xfrm>
          <a:prstGeom prst="rect">
            <a:avLst/>
          </a:prstGeom>
          <a:noFill/>
          <a:ln w="9525">
            <a:noFill/>
            <a:miter lim="800000"/>
            <a:headEnd/>
            <a:tailEnd/>
          </a:ln>
        </p:spPr>
      </p:pic>
      <p:pic>
        <p:nvPicPr>
          <p:cNvPr id="11" name="Imagen 4"/>
          <p:cNvPicPr>
            <a:picLocks noChangeAspect="1"/>
          </p:cNvPicPr>
          <p:nvPr/>
        </p:nvPicPr>
        <p:blipFill>
          <a:blip r:embed="rId3"/>
          <a:srcRect/>
          <a:stretch>
            <a:fillRect/>
          </a:stretch>
        </p:blipFill>
        <p:spPr bwMode="auto">
          <a:xfrm>
            <a:off x="5334000" y="2819400"/>
            <a:ext cx="3600450" cy="3744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xit" presetSubtype="0" fill="hold" nodeType="clickEffect">
                                  <p:stCondLst>
                                    <p:cond delay="0"/>
                                  </p:stCondLst>
                                  <p:childTnLst>
                                    <p:animEffect transition="out" filter="dissolv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additive="base">
                                        <p:cTn id="2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Effect transition="in" filter="dissolve">
                                      <p:cBhvr>
                                        <p:cTn id="31" dur="500"/>
                                        <p:tgtEl>
                                          <p:spTgt spid="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wipe(down)">
                                      <p:cBhvr>
                                        <p:cTn id="36" dur="500"/>
                                        <p:tgtEl>
                                          <p:spTgt spid="9">
                                            <p:txEl>
                                              <p:pRg st="3" end="3"/>
                                            </p:txEl>
                                          </p:spTgt>
                                        </p:tgtEl>
                                      </p:cBhvr>
                                    </p:animEffect>
                                  </p:childTnLst>
                                </p:cTn>
                              </p:par>
                              <p:par>
                                <p:cTn id="37" presetID="12" presetClass="entr" presetSubtype="4"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p:tgtEl>
                                          <p:spTgt spid="10"/>
                                        </p:tgtEl>
                                        <p:attrNameLst>
                                          <p:attrName>ppt_y</p:attrName>
                                        </p:attrNameLst>
                                      </p:cBhvr>
                                      <p:tavLst>
                                        <p:tav tm="0">
                                          <p:val>
                                            <p:strVal val="#ppt_y+#ppt_h*1.125000"/>
                                          </p:val>
                                        </p:tav>
                                        <p:tav tm="100000">
                                          <p:val>
                                            <p:strVal val="#ppt_y"/>
                                          </p:val>
                                        </p:tav>
                                      </p:tavLst>
                                    </p:anim>
                                    <p:animEffect transition="in" filter="wipe(up)">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10"/>
                                        </p:tgtEl>
                                        <p:attrNameLst>
                                          <p:attrName>ppt_x</p:attrName>
                                        </p:attrNameLst>
                                      </p:cBhvr>
                                      <p:tavLst>
                                        <p:tav tm="0">
                                          <p:val>
                                            <p:strVal val="ppt_x"/>
                                          </p:val>
                                        </p:tav>
                                        <p:tav tm="100000">
                                          <p:val>
                                            <p:strVal val="ppt_x"/>
                                          </p:val>
                                        </p:tav>
                                      </p:tavLst>
                                    </p:anim>
                                    <p:anim calcmode="lin" valueType="num">
                                      <p:cBhvr additive="base">
                                        <p:cTn id="45" dur="500"/>
                                        <p:tgtEl>
                                          <p:spTgt spid="10"/>
                                        </p:tgtEl>
                                        <p:attrNameLst>
                                          <p:attrName>ppt_y</p:attrName>
                                        </p:attrNameLst>
                                      </p:cBhvr>
                                      <p:tavLst>
                                        <p:tav tm="0">
                                          <p:val>
                                            <p:strVal val="ppt_y"/>
                                          </p:val>
                                        </p:tav>
                                        <p:tav tm="100000">
                                          <p:val>
                                            <p:strVal val="1+ppt_h/2"/>
                                          </p:val>
                                        </p:tav>
                                      </p:tavLst>
                                    </p:anim>
                                    <p:set>
                                      <p:cBhvr>
                                        <p:cTn id="46" dur="1" fill="hold">
                                          <p:stCondLst>
                                            <p:cond delay="499"/>
                                          </p:stCondLst>
                                        </p:cTn>
                                        <p:tgtEl>
                                          <p:spTgt spid="10"/>
                                        </p:tgtEl>
                                        <p:attrNameLst>
                                          <p:attrName>style.visibility</p:attrName>
                                        </p:attrNameLst>
                                      </p:cBhvr>
                                      <p:to>
                                        <p:strVal val="hidden"/>
                                      </p:to>
                                    </p:set>
                                  </p:childTnLst>
                                </p:cTn>
                              </p:par>
                            </p:childTnLst>
                          </p:cTn>
                        </p:par>
                        <p:par>
                          <p:cTn id="47" fill="hold">
                            <p:stCondLst>
                              <p:cond delay="500"/>
                            </p:stCondLst>
                            <p:childTnLst>
                              <p:par>
                                <p:cTn id="48" presetID="6" presetClass="entr" presetSubtype="16" fill="hold" nodeType="afterEffect">
                                  <p:stCondLst>
                                    <p:cond delay="0"/>
                                  </p:stCondLst>
                                  <p:childTnLst>
                                    <p:set>
                                      <p:cBhvr>
                                        <p:cTn id="49" dur="1" fill="hold">
                                          <p:stCondLst>
                                            <p:cond delay="0"/>
                                          </p:stCondLst>
                                        </p:cTn>
                                        <p:tgtEl>
                                          <p:spTgt spid="9">
                                            <p:txEl>
                                              <p:pRg st="4" end="4"/>
                                            </p:txEl>
                                          </p:spTgt>
                                        </p:tgtEl>
                                        <p:attrNameLst>
                                          <p:attrName>style.visibility</p:attrName>
                                        </p:attrNameLst>
                                      </p:cBhvr>
                                      <p:to>
                                        <p:strVal val="visible"/>
                                      </p:to>
                                    </p:set>
                                    <p:animEffect transition="in" filter="circle(in)">
                                      <p:cBhvr>
                                        <p:cTn id="50"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41176"/>
            <a:ext cx="7162800" cy="1371600"/>
          </a:xfrm>
        </p:spPr>
        <p:txBody>
          <a:bodyPr/>
          <a:lstStyle/>
          <a:p>
            <a:pPr algn="ctr">
              <a:defRPr/>
            </a:pPr>
            <a:r>
              <a:rPr lang="es-MX" sz="4800" dirty="0">
                <a:ln w="17780" cmpd="sng">
                  <a:solidFill>
                    <a:schemeClr val="accent1">
                      <a:tint val="3000"/>
                    </a:schemeClr>
                  </a:solidFill>
                  <a:prstDash val="solid"/>
                  <a:miter lim="800000"/>
                </a:ln>
                <a:solidFill>
                  <a:srgbClr val="FFFFFF"/>
                </a:solidFill>
                <a:effectLst>
                  <a:outerShdw blurRad="55000" dist="50800" dir="5400000" algn="tl">
                    <a:srgbClr val="000000">
                      <a:alpha val="33000"/>
                    </a:srgbClr>
                  </a:outerShdw>
                </a:effectLst>
                <a:latin typeface="Century Gothic"/>
                <a:cs typeface="Century Gothic"/>
              </a:rPr>
              <a:t>LA INFLACIÓN</a:t>
            </a:r>
          </a:p>
        </p:txBody>
      </p:sp>
      <p:sp>
        <p:nvSpPr>
          <p:cNvPr id="11" name="Marcador de contenido 2"/>
          <p:cNvSpPr txBox="1">
            <a:spLocks/>
          </p:cNvSpPr>
          <p:nvPr/>
        </p:nvSpPr>
        <p:spPr bwMode="auto">
          <a:xfrm>
            <a:off x="323528" y="1628800"/>
            <a:ext cx="6984777" cy="4752528"/>
          </a:xfrm>
          <a:prstGeom prst="rect">
            <a:avLst/>
          </a:prstGeom>
          <a:solidFill>
            <a:schemeClr val="bg1">
              <a:lumMod val="75000"/>
              <a:alpha val="69000"/>
            </a:schemeClr>
          </a:solidFill>
          <a:ln w="9525">
            <a:solidFill>
              <a:srgbClr val="FFFFFF"/>
            </a:solidFill>
            <a:miter lim="800000"/>
            <a:headEnd/>
            <a:tailEnd/>
          </a:ln>
        </p:spPr>
        <p:style>
          <a:lnRef idx="0">
            <a:schemeClr val="accent2"/>
          </a:lnRef>
          <a:fillRef idx="3">
            <a:schemeClr val="accent2"/>
          </a:fillRef>
          <a:effectRef idx="3">
            <a:schemeClr val="accent2"/>
          </a:effectRef>
          <a:fontRef idx="minor">
            <a:schemeClr val="lt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a:buFontTx/>
              <a:buNone/>
              <a:defRPr/>
            </a:pPr>
            <a:r>
              <a:rPr lang="es-MX" sz="2400" b="1"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 </a:t>
            </a:r>
            <a:r>
              <a:rPr lang="es-MX" sz="2400" b="1" cap="all" dirty="0" smtClean="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  La </a:t>
            </a:r>
            <a:r>
              <a:rPr lang="es-MX" sz="2400" b="1"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inflación</a:t>
            </a:r>
            <a:r>
              <a:rPr lang="es-MX" b="1" dirty="0">
                <a:effectLst>
                  <a:outerShdw blurRad="38100" dist="38100" dir="2700000" algn="tl">
                    <a:srgbClr val="000000">
                      <a:alpha val="43137"/>
                    </a:srgbClr>
                  </a:outerShdw>
                </a:effectLst>
                <a:latin typeface="Century Gothic"/>
                <a:cs typeface="Century Gothic"/>
              </a:rPr>
              <a:t>: </a:t>
            </a:r>
            <a:r>
              <a:rPr lang="es-MX" sz="2800" dirty="0">
                <a:solidFill>
                  <a:srgbClr val="0000FF"/>
                </a:solidFill>
                <a:effectLst>
                  <a:outerShdw blurRad="38100" dist="38100" dir="2700000" algn="tl">
                    <a:srgbClr val="000000">
                      <a:alpha val="43137"/>
                    </a:srgbClr>
                  </a:outerShdw>
                </a:effectLst>
                <a:latin typeface="Century Gothic"/>
                <a:cs typeface="Century Gothic"/>
              </a:rPr>
              <a:t>es el crecimiento continuo y generalizado de los precios de los </a:t>
            </a:r>
            <a:r>
              <a:rPr lang="es-MX" sz="2800" dirty="0" smtClean="0">
                <a:solidFill>
                  <a:srgbClr val="0000FF"/>
                </a:solidFill>
                <a:effectLst>
                  <a:outerShdw blurRad="38100" dist="38100" dir="2700000" algn="tl">
                    <a:srgbClr val="000000">
                      <a:alpha val="43137"/>
                    </a:srgbClr>
                  </a:outerShdw>
                </a:effectLst>
                <a:latin typeface="Century Gothic"/>
                <a:cs typeface="Century Gothic"/>
              </a:rPr>
              <a:t>bienes, </a:t>
            </a:r>
            <a:r>
              <a:rPr lang="es-MX" sz="2800" dirty="0">
                <a:solidFill>
                  <a:srgbClr val="0000FF"/>
                </a:solidFill>
                <a:effectLst>
                  <a:outerShdw blurRad="38100" dist="38100" dir="2700000" algn="tl">
                    <a:srgbClr val="000000">
                      <a:alpha val="43137"/>
                    </a:srgbClr>
                  </a:outerShdw>
                </a:effectLst>
                <a:latin typeface="Century Gothic"/>
                <a:cs typeface="Century Gothic"/>
              </a:rPr>
              <a:t>servicios y de los factores productivos de</a:t>
            </a:r>
            <a:r>
              <a:rPr lang="es-MX" sz="2800" dirty="0" smtClean="0">
                <a:solidFill>
                  <a:srgbClr val="0000FF"/>
                </a:solidFill>
                <a:effectLst>
                  <a:outerShdw blurRad="38100" dist="38100" dir="2700000" algn="tl">
                    <a:srgbClr val="000000">
                      <a:alpha val="43137"/>
                    </a:srgbClr>
                  </a:outerShdw>
                </a:effectLst>
                <a:latin typeface="Century Gothic"/>
                <a:cs typeface="Century Gothic"/>
              </a:rPr>
              <a:t> un país.  </a:t>
            </a:r>
          </a:p>
          <a:p>
            <a:pPr>
              <a:buFontTx/>
              <a:buNone/>
              <a:defRPr/>
            </a:pPr>
            <a:r>
              <a:rPr lang="es-ES_tradnl" sz="2800" dirty="0" smtClean="0">
                <a:effectLst>
                  <a:outerShdw blurRad="38100" dist="38100" dir="2700000" algn="tl">
                    <a:srgbClr val="000000">
                      <a:alpha val="43137"/>
                    </a:srgbClr>
                  </a:outerShdw>
                </a:effectLst>
                <a:latin typeface="Century Gothic"/>
                <a:cs typeface="Century Gothic"/>
              </a:rPr>
              <a:t>   </a:t>
            </a:r>
          </a:p>
          <a:p>
            <a:pPr>
              <a:buFontTx/>
              <a:buNone/>
              <a:defRPr/>
            </a:pPr>
            <a:r>
              <a:rPr lang="es-ES_tradnl" b="1" dirty="0">
                <a:effectLst>
                  <a:outerShdw blurRad="38100" dist="38100" dir="2700000" algn="tl">
                    <a:srgbClr val="000000">
                      <a:alpha val="43137"/>
                    </a:srgbClr>
                  </a:outerShdw>
                </a:effectLst>
                <a:latin typeface="Century Gothic"/>
                <a:cs typeface="Century Gothic"/>
              </a:rPr>
              <a:t>   </a:t>
            </a:r>
            <a:r>
              <a:rPr lang="es-ES_tradnl" sz="2400" b="1"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La hiperinflación: </a:t>
            </a:r>
            <a:r>
              <a:rPr lang="es-ES_tradnl" sz="2800" dirty="0">
                <a:solidFill>
                  <a:srgbClr val="0000FF"/>
                </a:solidFill>
                <a:effectLst>
                  <a:outerShdw blurRad="38100" dist="38100" dir="2700000" algn="tl">
                    <a:srgbClr val="000000">
                      <a:alpha val="43137"/>
                    </a:srgbClr>
                  </a:outerShdw>
                </a:effectLst>
                <a:latin typeface="Century Gothic"/>
                <a:cs typeface="Century Gothic"/>
              </a:rPr>
              <a:t>es una inflación muy elevada, fuera de control, en la que los precios aumentan rápidamente al mismo tiempo que la moneda pierde su valor. </a:t>
            </a:r>
            <a:endParaRPr lang="es-MX" sz="2800" dirty="0">
              <a:solidFill>
                <a:srgbClr val="0000FF"/>
              </a:solidFill>
              <a:effectLst>
                <a:outerShdw blurRad="38100" dist="38100" dir="2700000" algn="tl">
                  <a:srgbClr val="000000">
                    <a:alpha val="43137"/>
                  </a:srgbClr>
                </a:outerShdw>
              </a:effectLst>
              <a:latin typeface="Century Gothic"/>
              <a:cs typeface="Century Gothic"/>
            </a:endParaRPr>
          </a:p>
          <a:p>
            <a:pPr marL="0" indent="0">
              <a:buFontTx/>
              <a:buNone/>
              <a:defRPr/>
            </a:pPr>
            <a:endParaRPr lang="es-ES_tradnl" b="1" dirty="0" smtClean="0">
              <a:solidFill>
                <a:srgbClr val="FF0000"/>
              </a:solidFill>
              <a:effectLst>
                <a:outerShdw blurRad="38100" dist="38100" dir="2700000" algn="tl">
                  <a:srgbClr val="000000">
                    <a:alpha val="43137"/>
                  </a:srgbClr>
                </a:outerShdw>
              </a:effectLst>
              <a:latin typeface="Century Gothic"/>
              <a:cs typeface="Century Gothic"/>
            </a:endParaRPr>
          </a:p>
          <a:p>
            <a:pPr>
              <a:defRPr/>
            </a:pPr>
            <a:endParaRPr lang="es-MX" b="1" dirty="0">
              <a:solidFill>
                <a:srgbClr val="FF0000"/>
              </a:solidFill>
              <a:effectLst>
                <a:outerShdw blurRad="38100" dist="38100" dir="2700000" algn="tl">
                  <a:srgbClr val="000000">
                    <a:alpha val="43137"/>
                  </a:srgbClr>
                </a:outerShdw>
              </a:effectLst>
              <a:latin typeface="Century Gothic"/>
              <a:cs typeface="Century Gothic"/>
            </a:endParaRPr>
          </a:p>
        </p:txBody>
      </p:sp>
      <p:pic>
        <p:nvPicPr>
          <p:cNvPr id="7" name="Imagen 6"/>
          <p:cNvPicPr>
            <a:picLocks noChangeAspect="1"/>
          </p:cNvPicPr>
          <p:nvPr/>
        </p:nvPicPr>
        <p:blipFill>
          <a:blip r:embed="rId2"/>
          <a:srcRect/>
          <a:stretch>
            <a:fillRect/>
          </a:stretch>
        </p:blipFill>
        <p:spPr bwMode="auto">
          <a:xfrm>
            <a:off x="3124200" y="1676400"/>
            <a:ext cx="3989388" cy="2224088"/>
          </a:xfrm>
          <a:prstGeom prst="rect">
            <a:avLst/>
          </a:prstGeom>
          <a:noFill/>
          <a:ln w="9525">
            <a:noFill/>
            <a:miter lim="800000"/>
            <a:headEnd/>
            <a:tailEnd/>
          </a:ln>
        </p:spPr>
      </p:pic>
      <p:pic>
        <p:nvPicPr>
          <p:cNvPr id="9" name="Imagen 8"/>
          <p:cNvPicPr>
            <a:picLocks noChangeAspect="1"/>
          </p:cNvPicPr>
          <p:nvPr/>
        </p:nvPicPr>
        <p:blipFill>
          <a:blip r:embed="rId3"/>
          <a:srcRect/>
          <a:stretch>
            <a:fillRect/>
          </a:stretch>
        </p:blipFill>
        <p:spPr bwMode="auto">
          <a:xfrm>
            <a:off x="3962400" y="4724400"/>
            <a:ext cx="3024188" cy="1347788"/>
          </a:xfrm>
          <a:prstGeom prst="rect">
            <a:avLst/>
          </a:prstGeom>
          <a:noFill/>
          <a:ln w="9525">
            <a:noFill/>
            <a:miter lim="800000"/>
            <a:headEnd/>
            <a:tailEnd/>
          </a:ln>
        </p:spPr>
      </p:pic>
      <p:pic>
        <p:nvPicPr>
          <p:cNvPr id="10" name="Imagen 9"/>
          <p:cNvPicPr>
            <a:picLocks noChangeAspect="1"/>
          </p:cNvPicPr>
          <p:nvPr/>
        </p:nvPicPr>
        <p:blipFill>
          <a:blip r:embed="rId4"/>
          <a:srcRect/>
          <a:stretch>
            <a:fillRect/>
          </a:stretch>
        </p:blipFill>
        <p:spPr bwMode="auto">
          <a:xfrm>
            <a:off x="533400" y="3962400"/>
            <a:ext cx="3757613" cy="17065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dissolve">
                                      <p:cBhvr>
                                        <p:cTn id="13" dur="500"/>
                                        <p:tgtEl>
                                          <p:spTgt spid="1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Effect transition="in" filter="dissolve">
                                      <p:cBhvr>
                                        <p:cTn id="18" dur="500"/>
                                        <p:tgtEl>
                                          <p:spTgt spid="11">
                                            <p:txEl>
                                              <p:pRg st="1" end="1"/>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nodeType="clickEffect">
                                  <p:stCondLst>
                                    <p:cond delay="0"/>
                                  </p:stCondLst>
                                  <p:childTnLst>
                                    <p:animEffect transition="out" filter="checkerboard(across)">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5" presetClass="exit" presetSubtype="10" fill="hold" nodeType="withEffect">
                                  <p:stCondLst>
                                    <p:cond delay="0"/>
                                  </p:stCondLst>
                                  <p:childTnLst>
                                    <p:animEffect transition="out" filter="checkerboard(across)">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xEl>
                                              <p:pRg st="2" end="2"/>
                                            </p:txEl>
                                          </p:spTgt>
                                        </p:tgtEl>
                                        <p:attrNameLst>
                                          <p:attrName>style.visibility</p:attrName>
                                        </p:attrNameLst>
                                      </p:cBhvr>
                                      <p:to>
                                        <p:strVal val="visible"/>
                                      </p:to>
                                    </p:set>
                                    <p:animEffect transition="in" filter="fade">
                                      <p:cBhvr>
                                        <p:cTn id="38" dur="500"/>
                                        <p:tgtEl>
                                          <p:spTgt spid="11">
                                            <p:txEl>
                                              <p:pRg st="2" end="2"/>
                                            </p:txEl>
                                          </p:spTgt>
                                        </p:tgtEl>
                                      </p:cBhvr>
                                    </p:animEffect>
                                  </p:childTnLst>
                                </p:cTn>
                              </p:par>
                            </p:childTnLst>
                          </p:cTn>
                        </p:par>
                        <p:par>
                          <p:cTn id="39" fill="hold">
                            <p:stCondLst>
                              <p:cond delay="500"/>
                            </p:stCondLst>
                            <p:childTnLst>
                              <p:par>
                                <p:cTn id="40" presetID="2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xit" presetSubtype="10" fill="hold" nodeType="clickEffect">
                                  <p:stCondLst>
                                    <p:cond delay="0"/>
                                  </p:stCondLst>
                                  <p:childTnLst>
                                    <p:animEffect transition="out" filter="checkerboard(across)">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a:xfrm>
            <a:off x="457200" y="-27384"/>
            <a:ext cx="8229600" cy="1143000"/>
          </a:xfrm>
        </p:spPr>
        <p:txBody>
          <a:bodyPr/>
          <a:lstStyle/>
          <a:p>
            <a:pPr>
              <a:defRPr/>
            </a:pPr>
            <a:r>
              <a:rPr lang="en-US" sz="5400" b="1" dirty="0" err="1"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Costo</a:t>
            </a:r>
            <a:r>
              <a:rPr lang="en-US" sz="5400" b="1" dirty="0" smtClean="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de </a:t>
            </a:r>
            <a:r>
              <a:rPr lang="en-US" sz="5400" b="1" dirty="0" err="1">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menú</a:t>
            </a:r>
            <a:r>
              <a:rPr lang="es-ES_tradnl"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13" name="Marcador de contenido 2"/>
          <p:cNvSpPr>
            <a:spLocks noGrp="1"/>
          </p:cNvSpPr>
          <p:nvPr>
            <p:ph idx="1"/>
          </p:nvPr>
        </p:nvSpPr>
        <p:spPr>
          <a:xfrm>
            <a:off x="158750" y="1341438"/>
            <a:ext cx="8589963" cy="4724400"/>
          </a:xfrm>
        </p:spPr>
        <p:txBody>
          <a:bodyPr/>
          <a:lstStyle/>
          <a:p>
            <a:r>
              <a:rPr lang="es-ES" sz="2800" smtClean="0">
                <a:solidFill>
                  <a:srgbClr val="000090"/>
                </a:solidFill>
              </a:rPr>
              <a:t>   Yugoslavia  donde una comida al principio de 1990 costaba 100 dinares. </a:t>
            </a:r>
          </a:p>
          <a:p>
            <a:r>
              <a:rPr lang="es-ES" sz="2800" smtClean="0">
                <a:solidFill>
                  <a:srgbClr val="FF0000"/>
                </a:solidFill>
              </a:rPr>
              <a:t>   A mediados de 1994 hubiera costado $100,000,000,000,000,000,000,000,000,000 (cien mil cuatrillones) debido a la hiperinflación que experimentaron.</a:t>
            </a:r>
            <a:endParaRPr lang="es-ES_tradnl" sz="2800" smtClean="0">
              <a:solidFill>
                <a:srgbClr val="FF0000"/>
              </a:solidFill>
            </a:endParaRPr>
          </a:p>
          <a:p>
            <a:r>
              <a:rPr lang="es-ES_tradnl" sz="2800" smtClean="0">
                <a:solidFill>
                  <a:srgbClr val="0000FF"/>
                </a:solidFill>
              </a:rPr>
              <a:t>   </a:t>
            </a:r>
            <a:r>
              <a:rPr lang="es-ES" sz="2800" smtClean="0">
                <a:solidFill>
                  <a:srgbClr val="0000FF"/>
                </a:solidFill>
              </a:rPr>
              <a:t>¿Puedes imaginar cuántas veces se reetiquetaron los bienes y con qué rapidez perdía su valor el dinero?</a:t>
            </a:r>
            <a:endParaRPr lang="es-ES_tradnl" sz="2800" smtClean="0">
              <a:solidFill>
                <a:srgbClr val="0000FF"/>
              </a:solidFill>
            </a:endParaRPr>
          </a:p>
          <a:p>
            <a:endParaRPr lang="es-MX" sz="2800" smtClean="0"/>
          </a:p>
        </p:txBody>
      </p:sp>
      <p:pic>
        <p:nvPicPr>
          <p:cNvPr id="15" name="Imagen 4"/>
          <p:cNvPicPr>
            <a:picLocks noChangeAspect="1"/>
          </p:cNvPicPr>
          <p:nvPr/>
        </p:nvPicPr>
        <p:blipFill>
          <a:blip r:embed="rId2"/>
          <a:srcRect/>
          <a:stretch>
            <a:fillRect/>
          </a:stretch>
        </p:blipFill>
        <p:spPr bwMode="auto">
          <a:xfrm>
            <a:off x="5940425" y="3611563"/>
            <a:ext cx="2289175" cy="3117850"/>
          </a:xfrm>
          <a:prstGeom prst="rect">
            <a:avLst/>
          </a:prstGeom>
          <a:noFill/>
          <a:ln w="9525">
            <a:noFill/>
            <a:miter lim="800000"/>
            <a:headEnd/>
            <a:tailEnd/>
          </a:ln>
        </p:spPr>
      </p:pic>
      <p:pic>
        <p:nvPicPr>
          <p:cNvPr id="16" name="Imagen 5"/>
          <p:cNvPicPr>
            <a:picLocks noChangeAspect="1"/>
          </p:cNvPicPr>
          <p:nvPr/>
        </p:nvPicPr>
        <p:blipFill>
          <a:blip r:embed="rId3"/>
          <a:srcRect/>
          <a:stretch>
            <a:fillRect/>
          </a:stretch>
        </p:blipFill>
        <p:spPr bwMode="auto">
          <a:xfrm>
            <a:off x="1619250" y="4076700"/>
            <a:ext cx="2698750" cy="2620963"/>
          </a:xfrm>
          <a:prstGeom prst="rect">
            <a:avLst/>
          </a:prstGeom>
          <a:noFill/>
          <a:ln w="9525">
            <a:noFill/>
            <a:miter lim="800000"/>
            <a:headEnd/>
            <a:tailEnd/>
          </a:ln>
        </p:spPr>
      </p:pic>
      <p:pic>
        <p:nvPicPr>
          <p:cNvPr id="394246"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94247"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rPr>
              <a:t>© Pearson Educación. Todos los derechos reservados.</a:t>
            </a:r>
          </a:p>
        </p:txBody>
      </p:sp>
      <p:sp>
        <p:nvSpPr>
          <p:cNvPr id="394248"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strips(downLeft)">
                                      <p:cBhvr>
                                        <p:cTn id="13" dur="500"/>
                                        <p:tgtEl>
                                          <p:spTgt spid="1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3">
                                            <p:txEl>
                                              <p:pRg st="1" end="1"/>
                                            </p:txEl>
                                          </p:spTgt>
                                        </p:tgtEl>
                                        <p:attrNameLst>
                                          <p:attrName>style.visibility</p:attrName>
                                        </p:attrNameLst>
                                      </p:cBhvr>
                                      <p:to>
                                        <p:strVal val="visible"/>
                                      </p:to>
                                    </p:set>
                                    <p:animEffect transition="in" filter="barn(inVertical)">
                                      <p:cBhvr>
                                        <p:cTn id="18" dur="500"/>
                                        <p:tgtEl>
                                          <p:spTgt spid="13">
                                            <p:txEl>
                                              <p:pRg st="1" end="1"/>
                                            </p:txEl>
                                          </p:spTgt>
                                        </p:tgtEl>
                                      </p:cBhvr>
                                    </p:animEffect>
                                  </p:childTnLst>
                                </p:cTn>
                              </p:par>
                            </p:childTnLst>
                          </p:cTn>
                        </p:par>
                        <p:par>
                          <p:cTn id="19" fill="hold">
                            <p:stCondLst>
                              <p:cond delay="500"/>
                            </p:stCondLst>
                            <p:childTnLst>
                              <p:par>
                                <p:cTn id="20" presetID="1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ppt_y</p:attrName>
                                        </p:attrNameLst>
                                      </p:cBhvr>
                                      <p:tavLst>
                                        <p:tav tm="0">
                                          <p:val>
                                            <p:strVal val="#ppt_y+#ppt_h*1.125000"/>
                                          </p:val>
                                        </p:tav>
                                        <p:tav tm="100000">
                                          <p:val>
                                            <p:strVal val="#ppt_y"/>
                                          </p:val>
                                        </p:tav>
                                      </p:tavLst>
                                    </p:anim>
                                    <p:animEffect transition="in" filter="wipe(up)">
                                      <p:cBhvr>
                                        <p:cTn id="23" dur="500"/>
                                        <p:tgtEl>
                                          <p:spTgt spid="16"/>
                                        </p:tgtEl>
                                      </p:cBhvr>
                                    </p:animEffect>
                                  </p:childTnLst>
                                </p:cTn>
                              </p:par>
                              <p:par>
                                <p:cTn id="24" presetID="1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nodeType="clickEffect">
                                  <p:stCondLst>
                                    <p:cond delay="0"/>
                                  </p:stCondLst>
                                  <p:childTnLst>
                                    <p:animEffect transition="out" filter="dissolv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9" presetClass="exit" presetSubtype="0" fill="hold" nodeType="withEffect">
                                  <p:stCondLst>
                                    <p:cond delay="0"/>
                                  </p:stCondLst>
                                  <p:childTnLst>
                                    <p:animEffect transition="out" filter="dissolv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par>
                          <p:cTn id="36" fill="hold">
                            <p:stCondLst>
                              <p:cond delay="500"/>
                            </p:stCondLst>
                            <p:childTnLst>
                              <p:par>
                                <p:cTn id="37" presetID="14" presetClass="entr" presetSubtype="10" fill="hold" nodeType="afterEffect">
                                  <p:stCondLst>
                                    <p:cond delay="0"/>
                                  </p:stCondLst>
                                  <p:childTnLst>
                                    <p:set>
                                      <p:cBhvr>
                                        <p:cTn id="38" dur="1" fill="hold">
                                          <p:stCondLst>
                                            <p:cond delay="0"/>
                                          </p:stCondLst>
                                        </p:cTn>
                                        <p:tgtEl>
                                          <p:spTgt spid="13">
                                            <p:txEl>
                                              <p:pRg st="2" end="2"/>
                                            </p:txEl>
                                          </p:spTgt>
                                        </p:tgtEl>
                                        <p:attrNameLst>
                                          <p:attrName>style.visibility</p:attrName>
                                        </p:attrNameLst>
                                      </p:cBhvr>
                                      <p:to>
                                        <p:strVal val="visible"/>
                                      </p:to>
                                    </p:set>
                                    <p:animEffect transition="in" filter="randombar(horizontal)">
                                      <p:cBhvr>
                                        <p:cTn id="39"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27384"/>
            <a:ext cx="8229600" cy="1143000"/>
          </a:xfrm>
        </p:spPr>
        <p:txBody>
          <a:bodyPr/>
          <a:lstStyle/>
          <a:p>
            <a:pPr>
              <a:defRPr/>
            </a:pPr>
            <a:r>
              <a:rPr lang="es-ES"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Precios relativos</a:t>
            </a:r>
            <a:r>
              <a:rPr lang="es-ES_tradnl"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 </a:t>
            </a:r>
            <a:endPar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endParaRPr>
          </a:p>
        </p:txBody>
      </p:sp>
      <p:sp>
        <p:nvSpPr>
          <p:cNvPr id="10" name="Marcador de contenido 2"/>
          <p:cNvSpPr>
            <a:spLocks noGrp="1"/>
          </p:cNvSpPr>
          <p:nvPr>
            <p:ph idx="1"/>
          </p:nvPr>
        </p:nvSpPr>
        <p:spPr>
          <a:xfrm>
            <a:off x="250825" y="1423988"/>
            <a:ext cx="8497888" cy="5029200"/>
          </a:xfrm>
        </p:spPr>
        <p:txBody>
          <a:bodyPr/>
          <a:lstStyle/>
          <a:p>
            <a:r>
              <a:rPr lang="es-ES" sz="2600" b="1" smtClean="0">
                <a:solidFill>
                  <a:srgbClr val="FF0000"/>
                </a:solidFill>
                <a:latin typeface="Century Gothic" pitchFamily="34" charset="0"/>
              </a:rPr>
              <a:t>Cuando las personas realizan una compra hacen comparaciones de precios y de calidad, recordando su comportamiento de compras anteriores.</a:t>
            </a:r>
          </a:p>
          <a:p>
            <a:endParaRPr lang="es-ES_tradnl" sz="2600" b="1" smtClean="0">
              <a:solidFill>
                <a:srgbClr val="FF0000"/>
              </a:solidFill>
              <a:latin typeface="Century Gothic" pitchFamily="34" charset="0"/>
            </a:endParaRPr>
          </a:p>
          <a:p>
            <a:r>
              <a:rPr lang="es-ES" sz="2600" b="1" smtClean="0">
                <a:solidFill>
                  <a:srgbClr val="0000FF"/>
                </a:solidFill>
                <a:latin typeface="Century Gothic" pitchFamily="34" charset="0"/>
              </a:rPr>
              <a:t>Esto se puede hacer cuando no hay inflación.</a:t>
            </a:r>
          </a:p>
          <a:p>
            <a:endParaRPr lang="es-ES" sz="2600" b="1" smtClean="0">
              <a:solidFill>
                <a:srgbClr val="0000FF"/>
              </a:solidFill>
              <a:latin typeface="Century Gothic" pitchFamily="34" charset="0"/>
            </a:endParaRPr>
          </a:p>
          <a:p>
            <a:r>
              <a:rPr lang="es-ES" sz="2600" b="1" smtClean="0">
                <a:solidFill>
                  <a:srgbClr val="FF0000"/>
                </a:solidFill>
                <a:latin typeface="Century Gothic" pitchFamily="34" charset="0"/>
              </a:rPr>
              <a:t>Al haber inflación, los precios relativos se distorsionan ya que las comparaciones no pueden ser las mismas.</a:t>
            </a:r>
            <a:endParaRPr lang="es-ES_tradnl" sz="2600" b="1" smtClean="0">
              <a:solidFill>
                <a:srgbClr val="FF0000"/>
              </a:solidFill>
              <a:latin typeface="Century Gothic" pitchFamily="34" charset="0"/>
            </a:endParaRPr>
          </a:p>
          <a:p>
            <a:endParaRPr lang="es-MX" sz="2600" smtClean="0"/>
          </a:p>
        </p:txBody>
      </p:sp>
      <p:pic>
        <p:nvPicPr>
          <p:cNvPr id="11" name="Imagen 3"/>
          <p:cNvPicPr>
            <a:picLocks noChangeAspect="1"/>
          </p:cNvPicPr>
          <p:nvPr/>
        </p:nvPicPr>
        <p:blipFill>
          <a:blip r:embed="rId2"/>
          <a:srcRect/>
          <a:stretch>
            <a:fillRect/>
          </a:stretch>
        </p:blipFill>
        <p:spPr bwMode="auto">
          <a:xfrm>
            <a:off x="323850" y="3357563"/>
            <a:ext cx="4081463" cy="2297112"/>
          </a:xfrm>
          <a:prstGeom prst="rect">
            <a:avLst/>
          </a:prstGeom>
          <a:noFill/>
          <a:ln w="9525">
            <a:noFill/>
            <a:miter lim="800000"/>
            <a:headEnd/>
            <a:tailEnd/>
          </a:ln>
        </p:spPr>
      </p:pic>
      <p:pic>
        <p:nvPicPr>
          <p:cNvPr id="17" name="Imagen 4"/>
          <p:cNvPicPr>
            <a:picLocks noChangeAspect="1"/>
          </p:cNvPicPr>
          <p:nvPr/>
        </p:nvPicPr>
        <p:blipFill>
          <a:blip r:embed="rId3"/>
          <a:srcRect/>
          <a:stretch>
            <a:fillRect/>
          </a:stretch>
        </p:blipFill>
        <p:spPr bwMode="auto">
          <a:xfrm>
            <a:off x="4787900" y="3068638"/>
            <a:ext cx="4089400" cy="3003550"/>
          </a:xfrm>
          <a:prstGeom prst="rect">
            <a:avLst/>
          </a:prstGeom>
          <a:noFill/>
          <a:ln w="9525">
            <a:noFill/>
            <a:miter lim="800000"/>
            <a:headEnd/>
            <a:tailEnd/>
          </a:ln>
        </p:spPr>
      </p:pic>
      <p:pic>
        <p:nvPicPr>
          <p:cNvPr id="395270"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95271"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95272"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nodeType="clickEffect">
                                  <p:stCondLst>
                                    <p:cond delay="0"/>
                                  </p:stCondLst>
                                  <p:childTnLst>
                                    <p:anim calcmode="lin" valueType="num">
                                      <p:cBhvr additive="base">
                                        <p:cTn id="25" dur="500"/>
                                        <p:tgtEl>
                                          <p:spTgt spid="11"/>
                                        </p:tgtEl>
                                        <p:attrNameLst>
                                          <p:attrName>ppt_x</p:attrName>
                                        </p:attrNameLst>
                                      </p:cBhvr>
                                      <p:tavLst>
                                        <p:tav tm="0">
                                          <p:val>
                                            <p:strVal val="ppt_x"/>
                                          </p:val>
                                        </p:tav>
                                        <p:tav tm="100000">
                                          <p:val>
                                            <p:strVal val="ppt_x"/>
                                          </p:val>
                                        </p:tav>
                                      </p:tavLst>
                                    </p:anim>
                                    <p:anim calcmode="lin" valueType="num">
                                      <p:cBhvr additive="base">
                                        <p:cTn id="26" dur="500"/>
                                        <p:tgtEl>
                                          <p:spTgt spid="11"/>
                                        </p:tgtEl>
                                        <p:attrNameLst>
                                          <p:attrName>ppt_y</p:attrName>
                                        </p:attrNameLst>
                                      </p:cBhvr>
                                      <p:tavLst>
                                        <p:tav tm="0">
                                          <p:val>
                                            <p:strVal val="ppt_y"/>
                                          </p:val>
                                        </p:tav>
                                        <p:tav tm="100000">
                                          <p:val>
                                            <p:strVal val="1+ppt_h/2"/>
                                          </p:val>
                                        </p:tav>
                                      </p:tavLst>
                                    </p:anim>
                                    <p:set>
                                      <p:cBhvr>
                                        <p:cTn id="27" dur="1" fill="hold">
                                          <p:stCondLst>
                                            <p:cond delay="499"/>
                                          </p:stCondLst>
                                        </p:cTn>
                                        <p:tgtEl>
                                          <p:spTgt spid="11"/>
                                        </p:tgtEl>
                                        <p:attrNameLst>
                                          <p:attrName>style.visibility</p:attrName>
                                        </p:attrNameLst>
                                      </p:cBhvr>
                                      <p:to>
                                        <p:strVal val="hidden"/>
                                      </p:to>
                                    </p:set>
                                  </p:childTnLst>
                                </p:cTn>
                              </p:par>
                              <p:par>
                                <p:cTn id="28" presetID="2" presetClass="exit" presetSubtype="4" fill="hold" nodeType="withEffect">
                                  <p:stCondLst>
                                    <p:cond delay="0"/>
                                  </p:stCondLst>
                                  <p:childTnLst>
                                    <p:anim calcmode="lin" valueType="num">
                                      <p:cBhvr additive="base">
                                        <p:cTn id="29" dur="500"/>
                                        <p:tgtEl>
                                          <p:spTgt spid="17"/>
                                        </p:tgtEl>
                                        <p:attrNameLst>
                                          <p:attrName>ppt_x</p:attrName>
                                        </p:attrNameLst>
                                      </p:cBhvr>
                                      <p:tavLst>
                                        <p:tav tm="0">
                                          <p:val>
                                            <p:strVal val="ppt_x"/>
                                          </p:val>
                                        </p:tav>
                                        <p:tav tm="100000">
                                          <p:val>
                                            <p:strVal val="ppt_x"/>
                                          </p:val>
                                        </p:tav>
                                      </p:tavLst>
                                    </p:anim>
                                    <p:anim calcmode="lin" valueType="num">
                                      <p:cBhvr additive="base">
                                        <p:cTn id="30" dur="500"/>
                                        <p:tgtEl>
                                          <p:spTgt spid="17"/>
                                        </p:tgtEl>
                                        <p:attrNameLst>
                                          <p:attrName>ppt_y</p:attrName>
                                        </p:attrNameLst>
                                      </p:cBhvr>
                                      <p:tavLst>
                                        <p:tav tm="0">
                                          <p:val>
                                            <p:strVal val="ppt_y"/>
                                          </p:val>
                                        </p:tav>
                                        <p:tav tm="100000">
                                          <p:val>
                                            <p:strVal val="1+ppt_h/2"/>
                                          </p:val>
                                        </p:tav>
                                      </p:tavLst>
                                    </p:anim>
                                    <p:set>
                                      <p:cBhvr>
                                        <p:cTn id="31" dur="1" fill="hold">
                                          <p:stCondLst>
                                            <p:cond delay="499"/>
                                          </p:stCondLst>
                                        </p:cTn>
                                        <p:tgtEl>
                                          <p:spTgt spid="17"/>
                                        </p:tgtEl>
                                        <p:attrNameLst>
                                          <p:attrName>style.visibility</p:attrName>
                                        </p:attrNameLst>
                                      </p:cBhvr>
                                      <p:to>
                                        <p:strVal val="hidden"/>
                                      </p:to>
                                    </p:set>
                                  </p:childTnLst>
                                </p:cTn>
                              </p:par>
                            </p:childTnLst>
                          </p:cTn>
                        </p:par>
                        <p:par>
                          <p:cTn id="32" fill="hold">
                            <p:stCondLst>
                              <p:cond delay="500"/>
                            </p:stCondLst>
                            <p:childTnLst>
                              <p:par>
                                <p:cTn id="33" presetID="9" presetClass="entr" presetSubtype="0" fill="hold" nodeType="after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animEffect transition="in" filter="dissolve">
                                      <p:cBhvr>
                                        <p:cTn id="35" dur="500"/>
                                        <p:tgtEl>
                                          <p:spTgt spid="10">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checkerboard(across)">
                                      <p:cBhvr>
                                        <p:cTn id="4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467544" y="404664"/>
            <a:ext cx="8229600" cy="563562"/>
          </a:xfrm>
        </p:spPr>
        <p:txBody>
          <a:bodyPr/>
          <a:lstStyle/>
          <a:p>
            <a:pPr>
              <a:defRPr/>
            </a:pPr>
            <a:r>
              <a:rPr lang="es-MX" sz="5400" b="1" dirty="0">
                <a:ln w="18000">
                  <a:solidFill>
                    <a:schemeClr val="tx2">
                      <a:lumMod val="75000"/>
                    </a:schemeClr>
                  </a:solidFill>
                  <a:prstDash val="solid"/>
                  <a:miter lim="800000"/>
                </a:ln>
                <a:solidFill>
                  <a:schemeClr val="bg1"/>
                </a:solidFill>
                <a:effectLst>
                  <a:outerShdw blurRad="25500" dist="23000" dir="7020000" algn="tl">
                    <a:srgbClr val="000000">
                      <a:alpha val="50000"/>
                    </a:srgbClr>
                  </a:outerShdw>
                </a:effectLst>
                <a:latin typeface="Century Gothic"/>
                <a:ea typeface="ＭＳ Ｐゴシック" pitchFamily="-106" charset="-128"/>
                <a:cs typeface="Century Gothic"/>
              </a:rPr>
              <a:t>Precios relativos</a:t>
            </a:r>
          </a:p>
        </p:txBody>
      </p:sp>
      <p:sp>
        <p:nvSpPr>
          <p:cNvPr id="12" name="Marcador de contenido 2"/>
          <p:cNvSpPr>
            <a:spLocks noGrp="1"/>
          </p:cNvSpPr>
          <p:nvPr>
            <p:ph idx="1"/>
          </p:nvPr>
        </p:nvSpPr>
        <p:spPr>
          <a:xfrm>
            <a:off x="457200" y="1282700"/>
            <a:ext cx="8229600" cy="3946525"/>
          </a:xfrm>
        </p:spPr>
        <p:txBody>
          <a:bodyPr/>
          <a:lstStyle/>
          <a:p>
            <a:r>
              <a:rPr lang="es-ES" sz="2600" b="1" smtClean="0">
                <a:solidFill>
                  <a:srgbClr val="0000FF"/>
                </a:solidFill>
                <a:latin typeface="Century Gothic" pitchFamily="34" charset="0"/>
              </a:rPr>
              <a:t>Los  precios relativos son el precio de una mercancía o activo en relación con el precio de otros. </a:t>
            </a:r>
          </a:p>
          <a:p>
            <a:r>
              <a:rPr lang="es-ES" sz="2600" b="1" smtClean="0">
                <a:solidFill>
                  <a:srgbClr val="FF0000"/>
                </a:solidFill>
                <a:latin typeface="Century Gothic" pitchFamily="34" charset="0"/>
              </a:rPr>
              <a:t> Tres refrescos cuestan más que dos bolsas de papas.</a:t>
            </a:r>
          </a:p>
          <a:p>
            <a:r>
              <a:rPr lang="es-ES" sz="2600" b="1" smtClean="0">
                <a:solidFill>
                  <a:srgbClr val="0000FF"/>
                </a:solidFill>
                <a:latin typeface="Century Gothic" pitchFamily="34" charset="0"/>
              </a:rPr>
              <a:t> La inflación distorsiona los precios, de tal manera que el consumidor no puede asignar adecuadamente sus decisiones de compra.</a:t>
            </a:r>
          </a:p>
        </p:txBody>
      </p:sp>
      <p:pic>
        <p:nvPicPr>
          <p:cNvPr id="14" name="Imagen 4"/>
          <p:cNvPicPr>
            <a:picLocks noChangeAspect="1"/>
          </p:cNvPicPr>
          <p:nvPr/>
        </p:nvPicPr>
        <p:blipFill>
          <a:blip r:embed="rId2"/>
          <a:srcRect/>
          <a:stretch>
            <a:fillRect/>
          </a:stretch>
        </p:blipFill>
        <p:spPr bwMode="auto">
          <a:xfrm>
            <a:off x="2339975" y="3500438"/>
            <a:ext cx="4238625" cy="2762250"/>
          </a:xfrm>
          <a:prstGeom prst="rect">
            <a:avLst/>
          </a:prstGeom>
          <a:noFill/>
          <a:ln w="9525">
            <a:noFill/>
            <a:miter lim="800000"/>
            <a:headEnd/>
            <a:tailEnd/>
          </a:ln>
        </p:spPr>
      </p:pic>
      <p:pic>
        <p:nvPicPr>
          <p:cNvPr id="15" name="Imagen 5"/>
          <p:cNvPicPr>
            <a:picLocks noChangeAspect="1"/>
          </p:cNvPicPr>
          <p:nvPr/>
        </p:nvPicPr>
        <p:blipFill>
          <a:blip r:embed="rId3"/>
          <a:srcRect/>
          <a:stretch>
            <a:fillRect/>
          </a:stretch>
        </p:blipFill>
        <p:spPr bwMode="auto">
          <a:xfrm>
            <a:off x="1917700" y="2565400"/>
            <a:ext cx="4791075" cy="3600450"/>
          </a:xfrm>
          <a:prstGeom prst="rect">
            <a:avLst/>
          </a:prstGeom>
          <a:noFill/>
          <a:ln w="9525">
            <a:noFill/>
            <a:miter lim="800000"/>
            <a:headEnd/>
            <a:tailEnd/>
          </a:ln>
        </p:spPr>
      </p:pic>
      <p:sp>
        <p:nvSpPr>
          <p:cNvPr id="2" name="Rectangle 1"/>
          <p:cNvSpPr/>
          <p:nvPr/>
        </p:nvSpPr>
        <p:spPr>
          <a:xfrm>
            <a:off x="467544" y="5373216"/>
            <a:ext cx="8208912" cy="1154162"/>
          </a:xfrm>
          <a:prstGeom prst="rect">
            <a:avLst/>
          </a:prstGeom>
          <a:solidFill>
            <a:srgbClr val="FF0000"/>
          </a:solidFill>
        </p:spPr>
        <p:style>
          <a:lnRef idx="0">
            <a:schemeClr val="accent2"/>
          </a:lnRef>
          <a:fillRef idx="3">
            <a:schemeClr val="accent2"/>
          </a:fillRef>
          <a:effectRef idx="3">
            <a:schemeClr val="accent2"/>
          </a:effectRef>
          <a:fontRef idx="minor">
            <a:schemeClr val="lt1"/>
          </a:fontRef>
        </p:style>
        <p:txBody>
          <a:bodyPr>
            <a:spAutoFit/>
          </a:bodyPr>
          <a:lstStyle/>
          <a:p>
            <a:pPr marL="342900" indent="-342900" algn="ctr" eaLnBrk="0" hangingPunct="0">
              <a:spcBef>
                <a:spcPct val="20000"/>
              </a:spcBef>
              <a:defRPr/>
            </a:pPr>
            <a:r>
              <a:rPr lang="es-ES" sz="2300" b="1" kern="0" dirty="0">
                <a:solidFill>
                  <a:schemeClr val="bg1"/>
                </a:solidFill>
                <a:latin typeface="Century Gothic"/>
                <a:cs typeface="Century Gothic"/>
              </a:rPr>
              <a:t> Las decisiones de consumo se realizan observando los precios relativos,  es de vital importancia saber cuantificarlos.</a:t>
            </a:r>
            <a:endParaRPr lang="es-ES_tradnl" sz="2300" b="1" kern="0" dirty="0">
              <a:solidFill>
                <a:schemeClr val="bg1"/>
              </a:solidFill>
              <a:latin typeface="Century Gothic"/>
              <a:cs typeface="Century Gothic"/>
            </a:endParaRPr>
          </a:p>
        </p:txBody>
      </p:sp>
      <p:pic>
        <p:nvPicPr>
          <p:cNvPr id="396297" name="Picture 1"/>
          <p:cNvPicPr>
            <a:picLocks noChangeAspect="1" noChangeArrowheads="1"/>
          </p:cNvPicPr>
          <p:nvPr/>
        </p:nvPicPr>
        <p:blipFill>
          <a:blip r:embed="rId4"/>
          <a:srcRect/>
          <a:stretch>
            <a:fillRect/>
          </a:stretch>
        </p:blipFill>
        <p:spPr bwMode="auto">
          <a:xfrm>
            <a:off x="136525" y="6457950"/>
            <a:ext cx="838200" cy="330200"/>
          </a:xfrm>
          <a:prstGeom prst="rect">
            <a:avLst/>
          </a:prstGeom>
          <a:noFill/>
          <a:ln w="9525">
            <a:noFill/>
            <a:miter lim="800000"/>
            <a:headEnd/>
            <a:tailEnd/>
          </a:ln>
        </p:spPr>
      </p:pic>
      <p:sp>
        <p:nvSpPr>
          <p:cNvPr id="396298"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 Pearson Educación. Todos los derechos reservados.</a:t>
            </a:r>
          </a:p>
        </p:txBody>
      </p:sp>
      <p:sp>
        <p:nvSpPr>
          <p:cNvPr id="396299"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additive="base">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xit" presetSubtype="32" fill="hold" nodeType="clickEffect">
                                  <p:stCondLst>
                                    <p:cond delay="0"/>
                                  </p:stCondLst>
                                  <p:childTnLst>
                                    <p:anim calcmode="lin" valueType="num">
                                      <p:cBhvr>
                                        <p:cTn id="21" dur="500"/>
                                        <p:tgtEl>
                                          <p:spTgt spid="15"/>
                                        </p:tgtEl>
                                        <p:attrNameLst>
                                          <p:attrName>ppt_w</p:attrName>
                                        </p:attrNameLst>
                                      </p:cBhvr>
                                      <p:tavLst>
                                        <p:tav tm="0">
                                          <p:val>
                                            <p:strVal val="ppt_w"/>
                                          </p:val>
                                        </p:tav>
                                        <p:tav tm="100000">
                                          <p:val>
                                            <p:fltVal val="0"/>
                                          </p:val>
                                        </p:tav>
                                      </p:tavLst>
                                    </p:anim>
                                    <p:anim calcmode="lin" valueType="num">
                                      <p:cBhvr>
                                        <p:cTn id="22" dur="500"/>
                                        <p:tgtEl>
                                          <p:spTgt spid="15"/>
                                        </p:tgtEl>
                                        <p:attrNameLst>
                                          <p:attrName>ppt_h</p:attrName>
                                        </p:attrNameLst>
                                      </p:cBhvr>
                                      <p:tavLst>
                                        <p:tav tm="0">
                                          <p:val>
                                            <p:strVal val="ppt_h"/>
                                          </p:val>
                                        </p:tav>
                                        <p:tav tm="100000">
                                          <p:val>
                                            <p:fltVal val="0"/>
                                          </p:val>
                                        </p:tav>
                                      </p:tavLst>
                                    </p:anim>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12">
                                            <p:txEl>
                                              <p:pRg st="1" end="1"/>
                                            </p:txEl>
                                          </p:spTgt>
                                        </p:tgtEl>
                                        <p:attrNameLst>
                                          <p:attrName>style.visibility</p:attrName>
                                        </p:attrNameLst>
                                      </p:cBhvr>
                                      <p:to>
                                        <p:strVal val="visible"/>
                                      </p:to>
                                    </p:set>
                                    <p:anim calcmode="lin" valueType="num">
                                      <p:cBhvr additive="base">
                                        <p:cTn id="28"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3" presetClass="entr" presetSubtype="1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4"/>
                                        </p:tgtEl>
                                        <p:attrNameLst>
                                          <p:attrName>style.visibility</p:attrName>
                                        </p:attrNameLst>
                                      </p:cBhvr>
                                      <p:to>
                                        <p:strVal val="hidden"/>
                                      </p:to>
                                    </p:set>
                                  </p:childTnLst>
                                </p:cTn>
                              </p:par>
                            </p:childTnLst>
                          </p:cTn>
                        </p:par>
                        <p:par>
                          <p:cTn id="38" fill="hold">
                            <p:stCondLst>
                              <p:cond delay="0"/>
                            </p:stCondLst>
                            <p:childTnLst>
                              <p:par>
                                <p:cTn id="39" presetID="9" presetClass="entr" presetSubtype="0" fill="hold" nodeType="afterEffect">
                                  <p:stCondLst>
                                    <p:cond delay="0"/>
                                  </p:stCondLst>
                                  <p:childTnLst>
                                    <p:set>
                                      <p:cBhvr>
                                        <p:cTn id="40" dur="1" fill="hold">
                                          <p:stCondLst>
                                            <p:cond delay="0"/>
                                          </p:stCondLst>
                                        </p:cTn>
                                        <p:tgtEl>
                                          <p:spTgt spid="12">
                                            <p:txEl>
                                              <p:pRg st="2" end="2"/>
                                            </p:txEl>
                                          </p:spTgt>
                                        </p:tgtEl>
                                        <p:attrNameLst>
                                          <p:attrName>style.visibility</p:attrName>
                                        </p:attrNameLst>
                                      </p:cBhvr>
                                      <p:to>
                                        <p:strVal val="visible"/>
                                      </p:to>
                                    </p:set>
                                    <p:animEffect transition="in" filter="dissolve">
                                      <p:cBhvr>
                                        <p:cTn id="41" dur="500"/>
                                        <p:tgtEl>
                                          <p:spTgt spid="12">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p:tgtEl>
                                          <p:spTgt spid="2"/>
                                        </p:tgtEl>
                                        <p:attrNameLst>
                                          <p:attrName>ppt_y</p:attrName>
                                        </p:attrNameLst>
                                      </p:cBhvr>
                                      <p:tavLst>
                                        <p:tav tm="0">
                                          <p:val>
                                            <p:strVal val="#ppt_y+#ppt_h*1.125000"/>
                                          </p:val>
                                        </p:tav>
                                        <p:tav tm="100000">
                                          <p:val>
                                            <p:strVal val="#ppt_y"/>
                                          </p:val>
                                        </p:tav>
                                      </p:tavLst>
                                    </p:anim>
                                    <p:animEffect transition="in" filter="wipe(up)">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Título 3"/>
          <p:cNvSpPr>
            <a:spLocks noGrp="1"/>
          </p:cNvSpPr>
          <p:nvPr>
            <p:ph type="ctrTitle"/>
          </p:nvPr>
        </p:nvSpPr>
        <p:spPr>
          <a:xfrm>
            <a:off x="1043608" y="332656"/>
            <a:ext cx="7086600" cy="1143000"/>
          </a:xfrm>
        </p:spPr>
        <p:txBody>
          <a:bodyPr/>
          <a:lstStyle/>
          <a:p>
            <a:pPr>
              <a:defRPr/>
            </a:pPr>
            <a:r>
              <a:rPr lang="en-US" sz="54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Distorsiones fiscales por inflación</a:t>
            </a:r>
            <a:r>
              <a:rPr lang="es-ES_tradnl" sz="54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 </a:t>
            </a:r>
            <a:endParaRPr lang="es-MX" sz="54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endParaRPr>
          </a:p>
        </p:txBody>
      </p:sp>
      <p:pic>
        <p:nvPicPr>
          <p:cNvPr id="397315"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9731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9731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9208" y="228600"/>
            <a:ext cx="8291264" cy="990600"/>
          </a:xfrm>
        </p:spPr>
        <p:txBody>
          <a:bodyPr/>
          <a:lstStyle/>
          <a:p>
            <a:pPr>
              <a:defRPr/>
            </a:pPr>
            <a:r>
              <a:rPr lang="en-US" sz="40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Distorsiones fiscales por inflación</a:t>
            </a:r>
            <a:r>
              <a:rPr lang="es-ES_tradnl" sz="40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 </a:t>
            </a:r>
            <a:endParaRPr lang="es-MX" sz="40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endParaRPr>
          </a:p>
        </p:txBody>
      </p:sp>
      <p:sp>
        <p:nvSpPr>
          <p:cNvPr id="3" name="Marcador de contenido 2"/>
          <p:cNvSpPr>
            <a:spLocks noGrp="1"/>
          </p:cNvSpPr>
          <p:nvPr>
            <p:ph idx="1"/>
          </p:nvPr>
        </p:nvSpPr>
        <p:spPr>
          <a:xfrm>
            <a:off x="533400" y="1524000"/>
            <a:ext cx="8153400" cy="4572000"/>
          </a:xfrm>
        </p:spPr>
        <p:txBody>
          <a:bodyPr/>
          <a:lstStyle/>
          <a:p>
            <a:pPr>
              <a:buFontTx/>
              <a:buNone/>
            </a:pPr>
            <a:r>
              <a:rPr lang="es-ES" sz="2800" b="1" smtClean="0">
                <a:solidFill>
                  <a:srgbClr val="800000"/>
                </a:solidFill>
                <a:latin typeface="Century Gothic" pitchFamily="34" charset="0"/>
                <a:ea typeface="ＭＳ Ｐゴシック" charset="-128"/>
              </a:rPr>
              <a:t>   </a:t>
            </a:r>
            <a:r>
              <a:rPr lang="es-ES" sz="2800" b="1" smtClean="0">
                <a:solidFill>
                  <a:srgbClr val="0000FF"/>
                </a:solidFill>
                <a:latin typeface="Century Gothic" pitchFamily="34" charset="0"/>
                <a:ea typeface="ＭＳ Ｐゴシック" charset="-128"/>
              </a:rPr>
              <a:t>Cuando las Cámaras de Diputados y de Senadores hacen y aprueban las leyes tributarias , no se toma en cuenta el efecto de la inflación.</a:t>
            </a:r>
          </a:p>
          <a:p>
            <a:pPr>
              <a:buFontTx/>
              <a:buNone/>
            </a:pPr>
            <a:endParaRPr lang="es-ES" sz="2800" b="1" smtClean="0">
              <a:latin typeface="Century Gothic" pitchFamily="34" charset="0"/>
              <a:ea typeface="ＭＳ Ｐゴシック" charset="-128"/>
            </a:endParaRPr>
          </a:p>
          <a:p>
            <a:pPr>
              <a:buFontTx/>
              <a:buNone/>
            </a:pPr>
            <a:r>
              <a:rPr lang="es-ES" sz="2800" b="1" smtClean="0">
                <a:solidFill>
                  <a:srgbClr val="FF0000"/>
                </a:solidFill>
                <a:latin typeface="Century Gothic" pitchFamily="34" charset="0"/>
                <a:ea typeface="ＭＳ Ｐゴシック" charset="-128"/>
              </a:rPr>
              <a:t>   Al haber inflación en la economía, los ingresos y las utilidades parecen mayores de lo que en realidad son, por lo tanto, la carga fiscal es mayor.</a:t>
            </a:r>
            <a:endParaRPr lang="es-ES_tradnl" sz="2800" b="1" smtClean="0">
              <a:solidFill>
                <a:srgbClr val="FF0000"/>
              </a:solidFill>
              <a:latin typeface="Century Gothic" pitchFamily="34" charset="0"/>
              <a:ea typeface="ＭＳ Ｐゴシック" charset="-128"/>
            </a:endParaRPr>
          </a:p>
          <a:p>
            <a:endParaRPr lang="es-MX" sz="2800" b="1" smtClean="0">
              <a:latin typeface="Century Gothic" pitchFamily="34" charset="0"/>
              <a:ea typeface="ＭＳ Ｐゴシック" charset="-128"/>
            </a:endParaRPr>
          </a:p>
        </p:txBody>
      </p:sp>
      <p:pic>
        <p:nvPicPr>
          <p:cNvPr id="4" name="Imagen 3"/>
          <p:cNvPicPr>
            <a:picLocks noChangeAspect="1"/>
          </p:cNvPicPr>
          <p:nvPr/>
        </p:nvPicPr>
        <p:blipFill>
          <a:blip r:embed="rId2"/>
          <a:srcRect/>
          <a:stretch>
            <a:fillRect/>
          </a:stretch>
        </p:blipFill>
        <p:spPr bwMode="auto">
          <a:xfrm>
            <a:off x="4022725" y="3357563"/>
            <a:ext cx="4570413" cy="3024187"/>
          </a:xfrm>
          <a:prstGeom prst="rect">
            <a:avLst/>
          </a:prstGeom>
          <a:noFill/>
          <a:ln w="9525">
            <a:noFill/>
            <a:miter lim="800000"/>
            <a:headEnd/>
            <a:tailEnd/>
          </a:ln>
        </p:spPr>
      </p:pic>
      <p:pic>
        <p:nvPicPr>
          <p:cNvPr id="399365"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9936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9936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xit" presetSubtype="0" fill="hold" nodeType="click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par>
                          <p:cTn id="25" fill="hold">
                            <p:stCondLst>
                              <p:cond delay="1000"/>
                            </p:stCondLst>
                            <p:childTnLst>
                              <p:par>
                                <p:cTn id="26" presetID="3" presetClass="entr" presetSubtype="10" fill="hold"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linds(horizontal)">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r>
              <a:rPr lang="es-MX" sz="54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Ejemplo</a:t>
            </a:r>
          </a:p>
        </p:txBody>
      </p:sp>
      <p:sp>
        <p:nvSpPr>
          <p:cNvPr id="3" name="Marcador de contenido 2"/>
          <p:cNvSpPr>
            <a:spLocks noGrp="1"/>
          </p:cNvSpPr>
          <p:nvPr>
            <p:ph idx="1"/>
          </p:nvPr>
        </p:nvSpPr>
        <p:spPr>
          <a:xfrm>
            <a:off x="533400" y="1524000"/>
            <a:ext cx="8153400" cy="3128963"/>
          </a:xfrm>
        </p:spPr>
        <p:txBody>
          <a:bodyPr/>
          <a:lstStyle/>
          <a:p>
            <a:pPr>
              <a:buFontTx/>
              <a:buNone/>
              <a:defRPr/>
            </a:pPr>
            <a:r>
              <a:rPr lang="es-ES" sz="2400" b="1" dirty="0" smtClean="0">
                <a:solidFill>
                  <a:srgbClr val="FF0000"/>
                </a:solidFill>
                <a:latin typeface="Century Gothic"/>
                <a:cs typeface="Century Gothic"/>
              </a:rPr>
              <a:t>    Compraste una acción  en 1990 a 50 pesos.</a:t>
            </a:r>
          </a:p>
          <a:p>
            <a:pPr>
              <a:buFontTx/>
              <a:buNone/>
              <a:defRPr/>
            </a:pPr>
            <a:r>
              <a:rPr lang="es-ES" sz="2400" b="1" dirty="0" smtClean="0">
                <a:solidFill>
                  <a:schemeClr val="bg1">
                    <a:lumMod val="75000"/>
                  </a:schemeClr>
                </a:solidFill>
                <a:latin typeface="Century Gothic"/>
                <a:cs typeface="Century Gothic"/>
              </a:rPr>
              <a:t>    </a:t>
            </a:r>
            <a:r>
              <a:rPr lang="es-ES" sz="2400" b="1" dirty="0" smtClean="0">
                <a:solidFill>
                  <a:srgbClr val="0000FF"/>
                </a:solidFill>
                <a:latin typeface="Century Gothic"/>
                <a:cs typeface="Century Gothic"/>
              </a:rPr>
              <a:t>En 2008 la vendes a 250 pesos , obteniendo una ganancia (nominal) de 200 pesos. </a:t>
            </a:r>
          </a:p>
          <a:p>
            <a:pPr>
              <a:buFontTx/>
              <a:buNone/>
              <a:defRPr/>
            </a:pPr>
            <a:endParaRPr lang="es-ES" sz="2400" b="1" dirty="0" smtClean="0">
              <a:latin typeface="Century Gothic"/>
              <a:cs typeface="Century Gothic"/>
            </a:endParaRPr>
          </a:p>
          <a:p>
            <a:pPr>
              <a:buFontTx/>
              <a:buNone/>
              <a:defRPr/>
            </a:pPr>
            <a:r>
              <a:rPr lang="es-ES" sz="2400" b="1" dirty="0" smtClean="0">
                <a:solidFill>
                  <a:srgbClr val="FF0000"/>
                </a:solidFill>
                <a:latin typeface="Century Gothic"/>
                <a:cs typeface="Century Gothic"/>
              </a:rPr>
              <a:t>    50 pesos de 1990 no equivalen a 50 pesos en 2008, por los efectos de la inflación y del cambio de los precios relativos.</a:t>
            </a:r>
          </a:p>
          <a:p>
            <a:pPr algn="r">
              <a:buFontTx/>
              <a:buNone/>
              <a:defRPr/>
            </a:pPr>
            <a:r>
              <a:rPr lang="es-ES" sz="2400" b="1" dirty="0" smtClean="0">
                <a:latin typeface="Century Gothic"/>
                <a:cs typeface="Century Gothic"/>
              </a:rPr>
              <a:t> </a:t>
            </a:r>
            <a:endParaRPr lang="es-MX" b="1" dirty="0">
              <a:latin typeface="Century Gothic"/>
              <a:cs typeface="Century Gothic"/>
            </a:endParaRPr>
          </a:p>
        </p:txBody>
      </p:sp>
      <p:pic>
        <p:nvPicPr>
          <p:cNvPr id="4" name="Imagen 3"/>
          <p:cNvPicPr>
            <a:picLocks noChangeAspect="1"/>
          </p:cNvPicPr>
          <p:nvPr/>
        </p:nvPicPr>
        <p:blipFill>
          <a:blip r:embed="rId2"/>
          <a:srcRect/>
          <a:stretch>
            <a:fillRect/>
          </a:stretch>
        </p:blipFill>
        <p:spPr bwMode="auto">
          <a:xfrm>
            <a:off x="5003800" y="4106863"/>
            <a:ext cx="3021013" cy="2562225"/>
          </a:xfrm>
          <a:prstGeom prst="rect">
            <a:avLst/>
          </a:prstGeom>
          <a:noFill/>
          <a:ln w="9525">
            <a:noFill/>
            <a:miter lim="800000"/>
            <a:headEnd/>
            <a:tailEnd/>
          </a:ln>
        </p:spPr>
      </p:pic>
      <p:pic>
        <p:nvPicPr>
          <p:cNvPr id="5" name="Imagen 4"/>
          <p:cNvPicPr>
            <a:picLocks noChangeAspect="1"/>
          </p:cNvPicPr>
          <p:nvPr/>
        </p:nvPicPr>
        <p:blipFill>
          <a:blip r:embed="rId3"/>
          <a:srcRect/>
          <a:stretch>
            <a:fillRect/>
          </a:stretch>
        </p:blipFill>
        <p:spPr bwMode="auto">
          <a:xfrm>
            <a:off x="4749800" y="3141663"/>
            <a:ext cx="4019550" cy="2663825"/>
          </a:xfrm>
          <a:prstGeom prst="rect">
            <a:avLst/>
          </a:prstGeom>
          <a:noFill/>
          <a:ln w="9525">
            <a:noFill/>
            <a:miter lim="800000"/>
            <a:headEnd/>
            <a:tailEnd/>
          </a:ln>
        </p:spPr>
      </p:pic>
      <p:pic>
        <p:nvPicPr>
          <p:cNvPr id="6" name="Imagen 5"/>
          <p:cNvPicPr>
            <a:picLocks noChangeAspect="1"/>
          </p:cNvPicPr>
          <p:nvPr/>
        </p:nvPicPr>
        <p:blipFill>
          <a:blip r:embed="rId4"/>
          <a:srcRect/>
          <a:stretch>
            <a:fillRect/>
          </a:stretch>
        </p:blipFill>
        <p:spPr bwMode="auto">
          <a:xfrm>
            <a:off x="1619250" y="2887663"/>
            <a:ext cx="2089150" cy="3565525"/>
          </a:xfrm>
          <a:prstGeom prst="rect">
            <a:avLst/>
          </a:prstGeom>
          <a:noFill/>
          <a:ln w="9525">
            <a:noFill/>
            <a:miter lim="800000"/>
            <a:headEnd/>
            <a:tailEnd/>
          </a:ln>
        </p:spPr>
      </p:pic>
      <p:sp>
        <p:nvSpPr>
          <p:cNvPr id="7" name="Rectangle 6"/>
          <p:cNvSpPr/>
          <p:nvPr/>
        </p:nvSpPr>
        <p:spPr>
          <a:xfrm>
            <a:off x="990600" y="4941888"/>
            <a:ext cx="8045450" cy="2011362"/>
          </a:xfrm>
          <a:prstGeom prst="rect">
            <a:avLst/>
          </a:prstGeom>
        </p:spPr>
        <p:txBody>
          <a:bodyPr>
            <a:spAutoFit/>
          </a:bodyPr>
          <a:lstStyle/>
          <a:p>
            <a:pPr marL="342900" indent="-342900" algn="r" eaLnBrk="0" hangingPunct="0">
              <a:spcBef>
                <a:spcPct val="20000"/>
              </a:spcBef>
              <a:defRPr/>
            </a:pPr>
            <a:r>
              <a:rPr lang="es-ES" sz="2400" b="1" kern="0" dirty="0">
                <a:solidFill>
                  <a:srgbClr val="0000FF"/>
                </a:solidFill>
                <a:latin typeface="Century Gothic"/>
                <a:ea typeface="ＭＳ Ｐゴシック" pitchFamily="-106" charset="-128"/>
                <a:cs typeface="Century Gothic"/>
              </a:rPr>
              <a:t>Aplicando el efecto de la inflación, 50 pesos de 1990 equivalen a 150 pesos de 2008. Por lo tanto, al vender la acción la ganancia real habría sido de 100 pesos y no de 200 como se supone</a:t>
            </a:r>
            <a:r>
              <a:rPr lang="es-ES" sz="2400" b="1" kern="0" dirty="0">
                <a:solidFill>
                  <a:srgbClr val="800000"/>
                </a:solidFill>
                <a:latin typeface="Century Gothic"/>
                <a:ea typeface="ＭＳ Ｐゴシック" pitchFamily="-106" charset="-128"/>
                <a:cs typeface="Century Gothic"/>
              </a:rPr>
              <a:t>.</a:t>
            </a:r>
            <a:endParaRPr lang="es-ES_tradnl" sz="2400" b="1" kern="0" dirty="0">
              <a:solidFill>
                <a:srgbClr val="800000"/>
              </a:solidFill>
              <a:latin typeface="Century Gothic"/>
              <a:ea typeface="ＭＳ Ｐゴシック" pitchFamily="-106" charset="-128"/>
              <a:cs typeface="Century Gothic"/>
            </a:endParaRPr>
          </a:p>
          <a:p>
            <a:pPr marL="342900" indent="-342900" eaLnBrk="0" hangingPunct="0">
              <a:spcBef>
                <a:spcPct val="20000"/>
              </a:spcBef>
              <a:buFontTx/>
              <a:buChar char="•"/>
              <a:defRPr/>
            </a:pPr>
            <a:endParaRPr lang="es-MX" sz="2400" b="1" kern="0" dirty="0">
              <a:solidFill>
                <a:srgbClr val="000000"/>
              </a:solidFill>
              <a:latin typeface="Century Gothic"/>
              <a:ea typeface="ＭＳ Ｐゴシック" pitchFamily="-106" charset="-128"/>
              <a:cs typeface="Century Gothic"/>
            </a:endParaRPr>
          </a:p>
        </p:txBody>
      </p:sp>
      <p:pic>
        <p:nvPicPr>
          <p:cNvPr id="400392" name="Picture 1"/>
          <p:cNvPicPr>
            <a:picLocks noChangeAspect="1" noChangeArrowheads="1"/>
          </p:cNvPicPr>
          <p:nvPr/>
        </p:nvPicPr>
        <p:blipFill>
          <a:blip r:embed="rId5"/>
          <a:srcRect/>
          <a:stretch>
            <a:fillRect/>
          </a:stretch>
        </p:blipFill>
        <p:spPr bwMode="auto">
          <a:xfrm>
            <a:off x="136525" y="6457950"/>
            <a:ext cx="838200" cy="330200"/>
          </a:xfrm>
          <a:prstGeom prst="rect">
            <a:avLst/>
          </a:prstGeom>
          <a:noFill/>
          <a:ln w="9525">
            <a:noFill/>
            <a:miter lim="800000"/>
            <a:headEnd/>
            <a:tailEnd/>
          </a:ln>
        </p:spPr>
      </p:pic>
      <p:sp>
        <p:nvSpPr>
          <p:cNvPr id="400393"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00394"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9" dur="500"/>
                                        <p:tgtEl>
                                          <p:spTgt spid="3">
                                            <p:txEl>
                                              <p:pRg st="1" end="1"/>
                                            </p:txEl>
                                          </p:spTgt>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nodeType="clickEffect">
                                  <p:stCondLst>
                                    <p:cond delay="0"/>
                                  </p:stCondLst>
                                  <p:childTnLst>
                                    <p:animEffect transition="out" filter="fade">
                                      <p:cBhvr>
                                        <p:cTn id="34" dur="1000"/>
                                        <p:tgtEl>
                                          <p:spTgt spid="5"/>
                                        </p:tgtEl>
                                      </p:cBhvr>
                                    </p:animEffect>
                                    <p:anim calcmode="lin" valueType="num">
                                      <p:cBhvr>
                                        <p:cTn id="35" dur="1000"/>
                                        <p:tgtEl>
                                          <p:spTgt spid="5"/>
                                        </p:tgtEl>
                                        <p:attrNameLst>
                                          <p:attrName>ppt_x</p:attrName>
                                        </p:attrNameLst>
                                      </p:cBhvr>
                                      <p:tavLst>
                                        <p:tav tm="0">
                                          <p:val>
                                            <p:strVal val="ppt_x"/>
                                          </p:val>
                                        </p:tav>
                                        <p:tav tm="100000">
                                          <p:val>
                                            <p:strVal val="ppt_x"/>
                                          </p:val>
                                        </p:tav>
                                      </p:tavLst>
                                    </p:anim>
                                    <p:anim calcmode="lin" valueType="num">
                                      <p:cBhvr>
                                        <p:cTn id="36" dur="1000"/>
                                        <p:tgtEl>
                                          <p:spTgt spid="5"/>
                                        </p:tgtEl>
                                        <p:attrNameLst>
                                          <p:attrName>ppt_y</p:attrName>
                                        </p:attrNameLst>
                                      </p:cBhvr>
                                      <p:tavLst>
                                        <p:tav tm="0">
                                          <p:val>
                                            <p:strVal val="ppt_y"/>
                                          </p:val>
                                        </p:tav>
                                        <p:tav tm="100000">
                                          <p:val>
                                            <p:strVal val="ppt_y+.1"/>
                                          </p:val>
                                        </p:tav>
                                      </p:tavLst>
                                    </p:anim>
                                    <p:set>
                                      <p:cBhvr>
                                        <p:cTn id="37" dur="1" fill="hold">
                                          <p:stCondLst>
                                            <p:cond delay="999"/>
                                          </p:stCondLst>
                                        </p:cTn>
                                        <p:tgtEl>
                                          <p:spTgt spid="5"/>
                                        </p:tgtEl>
                                        <p:attrNameLst>
                                          <p:attrName>style.visibility</p:attrName>
                                        </p:attrNameLst>
                                      </p:cBhvr>
                                      <p:to>
                                        <p:strVal val="hidden"/>
                                      </p:to>
                                    </p:set>
                                  </p:childTnLst>
                                </p:cTn>
                              </p:par>
                              <p:par>
                                <p:cTn id="38" presetID="42" presetClass="exit" presetSubtype="0" fill="hold" nodeType="withEffect">
                                  <p:stCondLst>
                                    <p:cond delay="0"/>
                                  </p:stCondLst>
                                  <p:childTnLst>
                                    <p:animEffect transition="out" filter="fade">
                                      <p:cBhvr>
                                        <p:cTn id="39" dur="1000"/>
                                        <p:tgtEl>
                                          <p:spTgt spid="6"/>
                                        </p:tgtEl>
                                      </p:cBhvr>
                                    </p:animEffect>
                                    <p:anim calcmode="lin" valueType="num">
                                      <p:cBhvr>
                                        <p:cTn id="40" dur="1000"/>
                                        <p:tgtEl>
                                          <p:spTgt spid="6"/>
                                        </p:tgtEl>
                                        <p:attrNameLst>
                                          <p:attrName>ppt_x</p:attrName>
                                        </p:attrNameLst>
                                      </p:cBhvr>
                                      <p:tavLst>
                                        <p:tav tm="0">
                                          <p:val>
                                            <p:strVal val="ppt_x"/>
                                          </p:val>
                                        </p:tav>
                                        <p:tav tm="100000">
                                          <p:val>
                                            <p:strVal val="ppt_x"/>
                                          </p:val>
                                        </p:tav>
                                      </p:tavLst>
                                    </p:anim>
                                    <p:anim calcmode="lin" valueType="num">
                                      <p:cBhvr>
                                        <p:cTn id="41" dur="1000"/>
                                        <p:tgtEl>
                                          <p:spTgt spid="6"/>
                                        </p:tgtEl>
                                        <p:attrNameLst>
                                          <p:attrName>ppt_y</p:attrName>
                                        </p:attrNameLst>
                                      </p:cBhvr>
                                      <p:tavLst>
                                        <p:tav tm="0">
                                          <p:val>
                                            <p:strVal val="ppt_y"/>
                                          </p:val>
                                        </p:tav>
                                        <p:tav tm="100000">
                                          <p:val>
                                            <p:strVal val="ppt_y+.1"/>
                                          </p:val>
                                        </p:tav>
                                      </p:tavLst>
                                    </p:anim>
                                    <p:set>
                                      <p:cBhvr>
                                        <p:cTn id="42" dur="1" fill="hold">
                                          <p:stCondLst>
                                            <p:cond delay="999"/>
                                          </p:stCondLst>
                                        </p:cTn>
                                        <p:tgtEl>
                                          <p:spTgt spid="6"/>
                                        </p:tgtEl>
                                        <p:attrNameLst>
                                          <p:attrName>style.visibility</p:attrName>
                                        </p:attrNameLst>
                                      </p:cBhvr>
                                      <p:to>
                                        <p:strVal val="hidden"/>
                                      </p:to>
                                    </p:se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fade">
                                      <p:cBhvr>
                                        <p:cTn id="46" dur="500"/>
                                        <p:tgtEl>
                                          <p:spTgt spid="3">
                                            <p:txEl>
                                              <p:pRg st="3" end="3"/>
                                            </p:txEl>
                                          </p:spTgt>
                                        </p:tgtEl>
                                      </p:cBhvr>
                                    </p:animEffect>
                                  </p:childTnLst>
                                </p:cTn>
                              </p:par>
                            </p:childTnLst>
                          </p:cTn>
                        </p:par>
                        <p:par>
                          <p:cTn id="47" fill="hold">
                            <p:stCondLst>
                              <p:cond delay="1500"/>
                            </p:stCondLst>
                            <p:childTnLst>
                              <p:par>
                                <p:cTn id="48" presetID="53" presetClass="entr" presetSubtype="16"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xit" presetSubtype="32" fill="hold" nodeType="clickEffect">
                                  <p:stCondLst>
                                    <p:cond delay="0"/>
                                  </p:stCondLst>
                                  <p:childTnLst>
                                    <p:anim calcmode="lin" valueType="num">
                                      <p:cBhvr>
                                        <p:cTn id="56" dur="500"/>
                                        <p:tgtEl>
                                          <p:spTgt spid="4"/>
                                        </p:tgtEl>
                                        <p:attrNameLst>
                                          <p:attrName>ppt_w</p:attrName>
                                        </p:attrNameLst>
                                      </p:cBhvr>
                                      <p:tavLst>
                                        <p:tav tm="0">
                                          <p:val>
                                            <p:strVal val="ppt_w"/>
                                          </p:val>
                                        </p:tav>
                                        <p:tav tm="100000">
                                          <p:val>
                                            <p:fltVal val="0"/>
                                          </p:val>
                                        </p:tav>
                                      </p:tavLst>
                                    </p:anim>
                                    <p:anim calcmode="lin" valueType="num">
                                      <p:cBhvr>
                                        <p:cTn id="57" dur="500"/>
                                        <p:tgtEl>
                                          <p:spTgt spid="4"/>
                                        </p:tgtEl>
                                        <p:attrNameLst>
                                          <p:attrName>ppt_h</p:attrName>
                                        </p:attrNameLst>
                                      </p:cBhvr>
                                      <p:tavLst>
                                        <p:tav tm="0">
                                          <p:val>
                                            <p:strVal val="ppt_h"/>
                                          </p:val>
                                        </p:tav>
                                        <p:tav tm="100000">
                                          <p:val>
                                            <p:fltVal val="0"/>
                                          </p:val>
                                        </p:tav>
                                      </p:tavLst>
                                    </p:anim>
                                    <p:animEffect transition="out" filter="fade">
                                      <p:cBhvr>
                                        <p:cTn id="58" dur="500"/>
                                        <p:tgtEl>
                                          <p:spTgt spid="4"/>
                                        </p:tgtEl>
                                      </p:cBhvr>
                                    </p:animEffect>
                                    <p:set>
                                      <p:cBhvr>
                                        <p:cTn id="59" dur="1" fill="hold">
                                          <p:stCondLst>
                                            <p:cond delay="499"/>
                                          </p:stCondLst>
                                        </p:cTn>
                                        <p:tgtEl>
                                          <p:spTgt spid="4"/>
                                        </p:tgtEl>
                                        <p:attrNameLst>
                                          <p:attrName>style.visibility</p:attrName>
                                        </p:attrNameLst>
                                      </p:cBhvr>
                                      <p:to>
                                        <p:strVal val="hidden"/>
                                      </p:to>
                                    </p:set>
                                  </p:childTnLst>
                                </p:cTn>
                              </p:par>
                            </p:childTnLst>
                          </p:cTn>
                        </p:par>
                        <p:par>
                          <p:cTn id="60" fill="hold">
                            <p:stCondLst>
                              <p:cond delay="500"/>
                            </p:stCondLst>
                            <p:childTnLst>
                              <p:par>
                                <p:cTn id="61" presetID="55" presetClass="entr" presetSubtype="0" fill="hold" nodeType="afterEffect">
                                  <p:stCondLst>
                                    <p:cond delay="0"/>
                                  </p:stCondLst>
                                  <p:childTnLst>
                                    <p:set>
                                      <p:cBhvr>
                                        <p:cTn id="62" dur="1" fill="hold">
                                          <p:stCondLst>
                                            <p:cond delay="0"/>
                                          </p:stCondLst>
                                        </p:cTn>
                                        <p:tgtEl>
                                          <p:spTgt spid="7">
                                            <p:txEl>
                                              <p:pRg st="0" end="0"/>
                                            </p:txEl>
                                          </p:spTgt>
                                        </p:tgtEl>
                                        <p:attrNameLst>
                                          <p:attrName>style.visibility</p:attrName>
                                        </p:attrNameLst>
                                      </p:cBhvr>
                                      <p:to>
                                        <p:strVal val="visible"/>
                                      </p:to>
                                    </p:set>
                                    <p:anim calcmode="lin" valueType="num">
                                      <p:cBhvr>
                                        <p:cTn id="63"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64"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65"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1403648" y="2636912"/>
            <a:ext cx="6553200" cy="1656184"/>
          </a:xfrm>
        </p:spPr>
        <p:txBody>
          <a:bodyPr/>
          <a:lstStyle/>
          <a:p>
            <a:pPr>
              <a:lnSpc>
                <a:spcPct val="90000"/>
              </a:lnSpc>
              <a:defRPr/>
            </a:pPr>
            <a:r>
              <a:rPr lang="es-ES" sz="66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Distorsiones </a:t>
            </a:r>
            <a:r>
              <a:rPr lang="es-ES" sz="6600" dirty="0" smtClean="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de </a:t>
            </a:r>
            <a:br>
              <a:rPr lang="es-ES" sz="6600" dirty="0" smtClean="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br>
            <a:r>
              <a:rPr lang="es-ES" sz="6600" dirty="0" smtClean="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  la tasa </a:t>
            </a:r>
            <a:r>
              <a:rPr lang="es-ES" sz="66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de interés</a:t>
            </a:r>
            <a:r>
              <a:rPr lang="es-ES_tradnl" sz="66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
            </a:r>
            <a:br>
              <a:rPr lang="es-ES_tradnl" sz="66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br>
            <a:endParaRPr lang="es-MX" sz="66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endParaRPr>
          </a:p>
        </p:txBody>
      </p:sp>
      <p:pic>
        <p:nvPicPr>
          <p:cNvPr id="401411"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01412"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2"/>
                </a:solidFill>
                <a:latin typeface="Verdana" pitchFamily="34" charset="0"/>
                <a:ea typeface="ＭＳ Ｐゴシック" charset="-128"/>
                <a:cs typeface="Arial" charset="0"/>
              </a:rPr>
              <a:t>© Pearson Educación. Todos los derechos reservados.</a:t>
            </a:r>
          </a:p>
        </p:txBody>
      </p:sp>
      <p:sp>
        <p:nvSpPr>
          <p:cNvPr id="401413"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chemeClr val="bg2"/>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idx="1"/>
          </p:nvPr>
        </p:nvSpPr>
        <p:spPr>
          <a:xfrm>
            <a:off x="467544" y="260648"/>
            <a:ext cx="8305799" cy="1752599"/>
          </a:xfrm>
        </p:spPr>
        <p:txBody>
          <a:bodyPr/>
          <a:lstStyle/>
          <a:p>
            <a:pPr>
              <a:defRPr/>
            </a:pPr>
            <a:r>
              <a:rPr lang="es-ES" sz="3600" b="1"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La inflación altera los rendimientos generados a partir de las tasas de interés.</a:t>
            </a:r>
            <a:endParaRPr lang="es-ES_tradnl" sz="3600" b="1"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endParaRPr>
          </a:p>
          <a:p>
            <a:pPr>
              <a:defRPr/>
            </a:pPr>
            <a:endParaRPr lang="es-MX" sz="1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graphicFrame>
        <p:nvGraphicFramePr>
          <p:cNvPr id="3" name="Table 2"/>
          <p:cNvGraphicFramePr>
            <a:graphicFrameLocks noGrp="1"/>
          </p:cNvGraphicFramePr>
          <p:nvPr/>
        </p:nvGraphicFramePr>
        <p:xfrm>
          <a:off x="1258888" y="1916113"/>
          <a:ext cx="7200900" cy="4706937"/>
        </p:xfrm>
        <a:graphic>
          <a:graphicData uri="http://schemas.openxmlformats.org/drawingml/2006/table">
            <a:tbl>
              <a:tblPr firstRow="1" bandRow="1">
                <a:tableStyleId>{21E4AEA4-8DFA-4A89-87EB-49C32662AFE0}</a:tableStyleId>
              </a:tblPr>
              <a:tblGrid>
                <a:gridCol w="2400267"/>
                <a:gridCol w="2400267"/>
                <a:gridCol w="2400267"/>
              </a:tblGrid>
              <a:tr h="660283">
                <a:tc>
                  <a:txBody>
                    <a:bodyPr/>
                    <a:lstStyle/>
                    <a:p>
                      <a:pPr algn="ctr"/>
                      <a:endParaRPr lang="es-MX" dirty="0">
                        <a:solidFill>
                          <a:srgbClr val="000090"/>
                        </a:solidFill>
                      </a:endParaRPr>
                    </a:p>
                  </a:txBody>
                  <a:tcPr>
                    <a:lnL w="12700" cap="flat" cmpd="sng" algn="ctr">
                      <a:solidFill>
                        <a:srgbClr val="336600"/>
                      </a:solidFill>
                      <a:prstDash val="solid"/>
                      <a:round/>
                      <a:headEnd type="none" w="med" len="med"/>
                      <a:tailEnd type="none" w="med" len="med"/>
                    </a:lnL>
                    <a:lnT w="12700" cap="flat" cmpd="sng" algn="ctr">
                      <a:solidFill>
                        <a:srgbClr val="336600"/>
                      </a:solidFill>
                      <a:prstDash val="solid"/>
                      <a:round/>
                      <a:headEnd type="none" w="med" len="med"/>
                      <a:tailEnd type="none" w="med" len="med"/>
                    </a:lnT>
                  </a:tcPr>
                </a:tc>
                <a:tc>
                  <a:txBody>
                    <a:bodyPr/>
                    <a:lstStyle/>
                    <a:p>
                      <a:pPr algn="ctr"/>
                      <a:r>
                        <a:rPr lang="es-MX" dirty="0" smtClean="0">
                          <a:solidFill>
                            <a:srgbClr val="000090"/>
                          </a:solidFill>
                        </a:rPr>
                        <a:t>Economía 1, sin inflación</a:t>
                      </a:r>
                      <a:endParaRPr lang="es-MX" dirty="0">
                        <a:solidFill>
                          <a:srgbClr val="000090"/>
                        </a:solidFill>
                      </a:endParaRPr>
                    </a:p>
                  </a:txBody>
                  <a:tcPr>
                    <a:lnT w="12700" cap="flat" cmpd="sng" algn="ctr">
                      <a:solidFill>
                        <a:srgbClr val="336600"/>
                      </a:solidFill>
                      <a:prstDash val="solid"/>
                      <a:round/>
                      <a:headEnd type="none" w="med" len="med"/>
                      <a:tailEnd type="none" w="med" len="med"/>
                    </a:lnT>
                  </a:tcPr>
                </a:tc>
                <a:tc>
                  <a:txBody>
                    <a:bodyPr/>
                    <a:lstStyle/>
                    <a:p>
                      <a:pPr algn="ctr"/>
                      <a:r>
                        <a:rPr lang="es-MX" dirty="0" smtClean="0">
                          <a:solidFill>
                            <a:srgbClr val="FF0000"/>
                          </a:solidFill>
                        </a:rPr>
                        <a:t>Economía 2, con inflación del 10%</a:t>
                      </a:r>
                      <a:endParaRPr lang="es-MX" dirty="0">
                        <a:solidFill>
                          <a:srgbClr val="FF0000"/>
                        </a:solidFill>
                      </a:endParaRPr>
                    </a:p>
                  </a:txBody>
                  <a:tcPr>
                    <a:lnR w="12700" cap="flat" cmpd="sng" algn="ctr">
                      <a:solidFill>
                        <a:srgbClr val="336600"/>
                      </a:solidFill>
                      <a:prstDash val="solid"/>
                      <a:round/>
                      <a:headEnd type="none" w="med" len="med"/>
                      <a:tailEnd type="none" w="med" len="med"/>
                    </a:lnR>
                    <a:lnT w="12700" cap="flat" cmpd="sng" algn="ctr">
                      <a:solidFill>
                        <a:srgbClr val="336600"/>
                      </a:solidFill>
                      <a:prstDash val="solid"/>
                      <a:round/>
                      <a:headEnd type="none" w="med" len="med"/>
                      <a:tailEnd type="none" w="med" len="med"/>
                    </a:lnT>
                  </a:tcPr>
                </a:tc>
              </a:tr>
              <a:tr h="594246">
                <a:tc>
                  <a:txBody>
                    <a:bodyPr/>
                    <a:lstStyle/>
                    <a:p>
                      <a:pPr algn="ctr"/>
                      <a:r>
                        <a:rPr lang="es-MX" dirty="0" smtClean="0"/>
                        <a:t>Tasa real</a:t>
                      </a:r>
                      <a:endParaRPr lang="es-MX" dirty="0"/>
                    </a:p>
                  </a:txBody>
                  <a:tcPr>
                    <a:lnL w="12700" cap="flat" cmpd="sng" algn="ctr">
                      <a:solidFill>
                        <a:srgbClr val="336600"/>
                      </a:solidFill>
                      <a:prstDash val="solid"/>
                      <a:round/>
                      <a:headEnd type="none" w="med" len="med"/>
                      <a:tailEnd type="none" w="med" len="med"/>
                    </a:lnL>
                  </a:tcPr>
                </a:tc>
                <a:tc>
                  <a:txBody>
                    <a:bodyPr/>
                    <a:lstStyle/>
                    <a:p>
                      <a:pPr algn="ctr"/>
                      <a:r>
                        <a:rPr lang="es-MX" dirty="0" smtClean="0">
                          <a:solidFill>
                            <a:srgbClr val="000090"/>
                          </a:solidFill>
                        </a:rPr>
                        <a:t>8</a:t>
                      </a:r>
                      <a:endParaRPr lang="es-MX" dirty="0">
                        <a:solidFill>
                          <a:srgbClr val="000090"/>
                        </a:solidFill>
                      </a:endParaRPr>
                    </a:p>
                  </a:txBody>
                  <a:tcPr/>
                </a:tc>
                <a:tc>
                  <a:txBody>
                    <a:bodyPr/>
                    <a:lstStyle/>
                    <a:p>
                      <a:pPr algn="ctr"/>
                      <a:r>
                        <a:rPr lang="es-MX" dirty="0" smtClean="0">
                          <a:solidFill>
                            <a:srgbClr val="FF0000"/>
                          </a:solidFill>
                        </a:rPr>
                        <a:t>8</a:t>
                      </a:r>
                      <a:endParaRPr lang="es-MX" dirty="0">
                        <a:solidFill>
                          <a:srgbClr val="FF0000"/>
                        </a:solidFill>
                      </a:endParaRPr>
                    </a:p>
                  </a:txBody>
                  <a:tcPr>
                    <a:lnR w="12700" cap="flat" cmpd="sng" algn="ctr">
                      <a:solidFill>
                        <a:srgbClr val="336600"/>
                      </a:solidFill>
                      <a:prstDash val="solid"/>
                      <a:round/>
                      <a:headEnd type="none" w="med" len="med"/>
                      <a:tailEnd type="none" w="med" len="med"/>
                    </a:lnR>
                  </a:tcPr>
                </a:tc>
              </a:tr>
              <a:tr h="594246">
                <a:tc>
                  <a:txBody>
                    <a:bodyPr/>
                    <a:lstStyle/>
                    <a:p>
                      <a:pPr algn="ctr"/>
                      <a:r>
                        <a:rPr lang="es-MX" dirty="0" smtClean="0"/>
                        <a:t>Inflación</a:t>
                      </a:r>
                      <a:endParaRPr lang="es-MX" dirty="0"/>
                    </a:p>
                  </a:txBody>
                  <a:tcPr>
                    <a:lnL w="12700" cap="flat" cmpd="sng" algn="ctr">
                      <a:solidFill>
                        <a:srgbClr val="336600"/>
                      </a:solidFill>
                      <a:prstDash val="solid"/>
                      <a:round/>
                      <a:headEnd type="none" w="med" len="med"/>
                      <a:tailEnd type="none" w="med" len="med"/>
                    </a:lnL>
                  </a:tcPr>
                </a:tc>
                <a:tc>
                  <a:txBody>
                    <a:bodyPr/>
                    <a:lstStyle/>
                    <a:p>
                      <a:pPr algn="ctr"/>
                      <a:r>
                        <a:rPr lang="es-MX" dirty="0" smtClean="0">
                          <a:solidFill>
                            <a:srgbClr val="000090"/>
                          </a:solidFill>
                        </a:rPr>
                        <a:t>0</a:t>
                      </a:r>
                      <a:endParaRPr lang="es-MX" dirty="0">
                        <a:solidFill>
                          <a:srgbClr val="000090"/>
                        </a:solidFill>
                      </a:endParaRPr>
                    </a:p>
                  </a:txBody>
                  <a:tcPr/>
                </a:tc>
                <a:tc>
                  <a:txBody>
                    <a:bodyPr/>
                    <a:lstStyle/>
                    <a:p>
                      <a:pPr algn="ctr"/>
                      <a:r>
                        <a:rPr lang="es-MX" dirty="0" smtClean="0">
                          <a:solidFill>
                            <a:srgbClr val="FF0000"/>
                          </a:solidFill>
                        </a:rPr>
                        <a:t>10</a:t>
                      </a:r>
                      <a:endParaRPr lang="es-MX" dirty="0">
                        <a:solidFill>
                          <a:srgbClr val="FF0000"/>
                        </a:solidFill>
                      </a:endParaRPr>
                    </a:p>
                  </a:txBody>
                  <a:tcPr>
                    <a:lnR w="12700" cap="flat" cmpd="sng" algn="ctr">
                      <a:solidFill>
                        <a:srgbClr val="336600"/>
                      </a:solidFill>
                      <a:prstDash val="solid"/>
                      <a:round/>
                      <a:headEnd type="none" w="med" len="med"/>
                      <a:tailEnd type="none" w="med" len="med"/>
                    </a:lnR>
                  </a:tcPr>
                </a:tc>
              </a:tr>
              <a:tr h="594246">
                <a:tc>
                  <a:txBody>
                    <a:bodyPr/>
                    <a:lstStyle/>
                    <a:p>
                      <a:pPr algn="ctr"/>
                      <a:r>
                        <a:rPr lang="es-MX" dirty="0" smtClean="0"/>
                        <a:t>Tasa nominal</a:t>
                      </a:r>
                      <a:endParaRPr lang="es-MX" dirty="0"/>
                    </a:p>
                  </a:txBody>
                  <a:tcPr>
                    <a:lnL w="12700" cap="flat" cmpd="sng" algn="ctr">
                      <a:solidFill>
                        <a:srgbClr val="336600"/>
                      </a:solidFill>
                      <a:prstDash val="solid"/>
                      <a:round/>
                      <a:headEnd type="none" w="med" len="med"/>
                      <a:tailEnd type="none" w="med" len="med"/>
                    </a:lnL>
                  </a:tcPr>
                </a:tc>
                <a:tc>
                  <a:txBody>
                    <a:bodyPr/>
                    <a:lstStyle/>
                    <a:p>
                      <a:pPr algn="ctr"/>
                      <a:r>
                        <a:rPr lang="es-MX" dirty="0" smtClean="0">
                          <a:solidFill>
                            <a:srgbClr val="000090"/>
                          </a:solidFill>
                        </a:rPr>
                        <a:t>8</a:t>
                      </a:r>
                      <a:endParaRPr lang="es-MX" dirty="0">
                        <a:solidFill>
                          <a:srgbClr val="000090"/>
                        </a:solidFill>
                      </a:endParaRPr>
                    </a:p>
                  </a:txBody>
                  <a:tcPr/>
                </a:tc>
                <a:tc>
                  <a:txBody>
                    <a:bodyPr/>
                    <a:lstStyle/>
                    <a:p>
                      <a:pPr algn="ctr"/>
                      <a:r>
                        <a:rPr lang="es-MX" dirty="0" smtClean="0">
                          <a:solidFill>
                            <a:srgbClr val="FF0000"/>
                          </a:solidFill>
                        </a:rPr>
                        <a:t>18</a:t>
                      </a:r>
                      <a:endParaRPr lang="es-MX" dirty="0">
                        <a:solidFill>
                          <a:srgbClr val="FF0000"/>
                        </a:solidFill>
                      </a:endParaRPr>
                    </a:p>
                  </a:txBody>
                  <a:tcPr>
                    <a:lnR w="12700" cap="flat" cmpd="sng" algn="ctr">
                      <a:solidFill>
                        <a:srgbClr val="336600"/>
                      </a:solidFill>
                      <a:prstDash val="solid"/>
                      <a:round/>
                      <a:headEnd type="none" w="med" len="med"/>
                      <a:tailEnd type="none" w="med" len="med"/>
                    </a:lnR>
                  </a:tcPr>
                </a:tc>
              </a:tr>
              <a:tr h="660283">
                <a:tc>
                  <a:txBody>
                    <a:bodyPr/>
                    <a:lstStyle/>
                    <a:p>
                      <a:pPr algn="ctr"/>
                      <a:r>
                        <a:rPr lang="es-MX" dirty="0" smtClean="0"/>
                        <a:t>Reducción por impuestos</a:t>
                      </a:r>
                      <a:endParaRPr lang="es-MX" dirty="0"/>
                    </a:p>
                  </a:txBody>
                  <a:tcPr>
                    <a:lnL w="12700" cap="flat" cmpd="sng" algn="ctr">
                      <a:solidFill>
                        <a:srgbClr val="336600"/>
                      </a:solidFill>
                      <a:prstDash val="solid"/>
                      <a:round/>
                      <a:headEnd type="none" w="med" len="med"/>
                      <a:tailEnd type="none" w="med" len="med"/>
                    </a:lnL>
                  </a:tcPr>
                </a:tc>
                <a:tc>
                  <a:txBody>
                    <a:bodyPr/>
                    <a:lstStyle/>
                    <a:p>
                      <a:pPr algn="ctr"/>
                      <a:r>
                        <a:rPr lang="es-MX" dirty="0" smtClean="0">
                          <a:solidFill>
                            <a:srgbClr val="000090"/>
                          </a:solidFill>
                        </a:rPr>
                        <a:t>1.6</a:t>
                      </a:r>
                      <a:endParaRPr lang="es-MX" dirty="0">
                        <a:solidFill>
                          <a:srgbClr val="000090"/>
                        </a:solidFill>
                      </a:endParaRPr>
                    </a:p>
                  </a:txBody>
                  <a:tcPr/>
                </a:tc>
                <a:tc>
                  <a:txBody>
                    <a:bodyPr/>
                    <a:lstStyle/>
                    <a:p>
                      <a:pPr algn="ctr"/>
                      <a:r>
                        <a:rPr lang="es-MX" dirty="0" smtClean="0">
                          <a:solidFill>
                            <a:srgbClr val="FF0000"/>
                          </a:solidFill>
                        </a:rPr>
                        <a:t>3.6</a:t>
                      </a:r>
                      <a:endParaRPr lang="es-MX" dirty="0">
                        <a:solidFill>
                          <a:srgbClr val="FF0000"/>
                        </a:solidFill>
                      </a:endParaRPr>
                    </a:p>
                  </a:txBody>
                  <a:tcPr>
                    <a:lnR w="12700" cap="flat" cmpd="sng" algn="ctr">
                      <a:solidFill>
                        <a:srgbClr val="336600"/>
                      </a:solidFill>
                      <a:prstDash val="solid"/>
                      <a:round/>
                      <a:headEnd type="none" w="med" len="med"/>
                      <a:tailEnd type="none" w="med" len="med"/>
                    </a:lnR>
                  </a:tcPr>
                </a:tc>
              </a:tr>
              <a:tr h="943261">
                <a:tc>
                  <a:txBody>
                    <a:bodyPr/>
                    <a:lstStyle/>
                    <a:p>
                      <a:pPr algn="ctr"/>
                      <a:r>
                        <a:rPr lang="es-MX" dirty="0" smtClean="0"/>
                        <a:t>Tasa nominal después de impuestos</a:t>
                      </a:r>
                      <a:endParaRPr lang="es-MX" dirty="0"/>
                    </a:p>
                  </a:txBody>
                  <a:tcPr>
                    <a:lnL w="12700" cap="flat" cmpd="sng" algn="ctr">
                      <a:solidFill>
                        <a:srgbClr val="336600"/>
                      </a:solidFill>
                      <a:prstDash val="solid"/>
                      <a:round/>
                      <a:headEnd type="none" w="med" len="med"/>
                      <a:tailEnd type="none" w="med" len="med"/>
                    </a:lnL>
                  </a:tcPr>
                </a:tc>
                <a:tc>
                  <a:txBody>
                    <a:bodyPr/>
                    <a:lstStyle/>
                    <a:p>
                      <a:pPr algn="ctr"/>
                      <a:endParaRPr lang="es-MX" dirty="0" smtClean="0">
                        <a:solidFill>
                          <a:srgbClr val="000090"/>
                        </a:solidFill>
                      </a:endParaRPr>
                    </a:p>
                    <a:p>
                      <a:pPr algn="ctr"/>
                      <a:r>
                        <a:rPr lang="es-MX" dirty="0" smtClean="0">
                          <a:solidFill>
                            <a:srgbClr val="000090"/>
                          </a:solidFill>
                        </a:rPr>
                        <a:t>6.4</a:t>
                      </a:r>
                      <a:endParaRPr lang="es-MX" dirty="0">
                        <a:solidFill>
                          <a:srgbClr val="000090"/>
                        </a:solidFill>
                      </a:endParaRPr>
                    </a:p>
                  </a:txBody>
                  <a:tcPr/>
                </a:tc>
                <a:tc>
                  <a:txBody>
                    <a:bodyPr/>
                    <a:lstStyle/>
                    <a:p>
                      <a:pPr algn="ctr"/>
                      <a:endParaRPr lang="es-MX" dirty="0" smtClean="0">
                        <a:solidFill>
                          <a:srgbClr val="FF0000"/>
                        </a:solidFill>
                      </a:endParaRPr>
                    </a:p>
                    <a:p>
                      <a:pPr algn="ctr"/>
                      <a:r>
                        <a:rPr lang="es-MX" dirty="0" smtClean="0">
                          <a:solidFill>
                            <a:srgbClr val="FF0000"/>
                          </a:solidFill>
                        </a:rPr>
                        <a:t>14.4</a:t>
                      </a:r>
                      <a:endParaRPr lang="es-MX" dirty="0">
                        <a:solidFill>
                          <a:srgbClr val="FF0000"/>
                        </a:solidFill>
                      </a:endParaRPr>
                    </a:p>
                  </a:txBody>
                  <a:tcPr>
                    <a:lnR w="12700" cap="flat" cmpd="sng" algn="ctr">
                      <a:solidFill>
                        <a:srgbClr val="336600"/>
                      </a:solidFill>
                      <a:prstDash val="solid"/>
                      <a:round/>
                      <a:headEnd type="none" w="med" len="med"/>
                      <a:tailEnd type="none" w="med" len="med"/>
                    </a:lnR>
                  </a:tcPr>
                </a:tc>
              </a:tr>
              <a:tr h="660283">
                <a:tc>
                  <a:txBody>
                    <a:bodyPr/>
                    <a:lstStyle/>
                    <a:p>
                      <a:pPr algn="ctr"/>
                      <a:r>
                        <a:rPr lang="es-MX" dirty="0" smtClean="0"/>
                        <a:t>Tasa real después de impuestos</a:t>
                      </a:r>
                      <a:endParaRPr lang="es-MX" dirty="0"/>
                    </a:p>
                  </a:txBody>
                  <a:tcPr>
                    <a:lnL w="12700" cap="flat" cmpd="sng" algn="ctr">
                      <a:solidFill>
                        <a:srgbClr val="336600"/>
                      </a:solidFill>
                      <a:prstDash val="solid"/>
                      <a:round/>
                      <a:headEnd type="none" w="med" len="med"/>
                      <a:tailEnd type="none" w="med" len="med"/>
                    </a:lnL>
                    <a:lnB w="12700" cap="flat" cmpd="sng" algn="ctr">
                      <a:solidFill>
                        <a:srgbClr val="336600"/>
                      </a:solidFill>
                      <a:prstDash val="solid"/>
                      <a:round/>
                      <a:headEnd type="none" w="med" len="med"/>
                      <a:tailEnd type="none" w="med" len="med"/>
                    </a:lnB>
                  </a:tcPr>
                </a:tc>
                <a:tc>
                  <a:txBody>
                    <a:bodyPr/>
                    <a:lstStyle/>
                    <a:p>
                      <a:pPr algn="ctr"/>
                      <a:r>
                        <a:rPr lang="es-MX" dirty="0" smtClean="0">
                          <a:solidFill>
                            <a:srgbClr val="000090"/>
                          </a:solidFill>
                        </a:rPr>
                        <a:t>6.4</a:t>
                      </a:r>
                      <a:endParaRPr lang="es-MX" dirty="0">
                        <a:solidFill>
                          <a:srgbClr val="000090"/>
                        </a:solidFill>
                      </a:endParaRPr>
                    </a:p>
                  </a:txBody>
                  <a:tcPr>
                    <a:lnB w="12700" cap="flat" cmpd="sng" algn="ctr">
                      <a:solidFill>
                        <a:srgbClr val="336600"/>
                      </a:solidFill>
                      <a:prstDash val="solid"/>
                      <a:round/>
                      <a:headEnd type="none" w="med" len="med"/>
                      <a:tailEnd type="none" w="med" len="med"/>
                    </a:lnB>
                  </a:tcPr>
                </a:tc>
                <a:tc>
                  <a:txBody>
                    <a:bodyPr/>
                    <a:lstStyle/>
                    <a:p>
                      <a:pPr algn="ctr"/>
                      <a:r>
                        <a:rPr lang="es-MX" dirty="0" smtClean="0">
                          <a:solidFill>
                            <a:srgbClr val="FF0000"/>
                          </a:solidFill>
                        </a:rPr>
                        <a:t>4.4</a:t>
                      </a:r>
                      <a:endParaRPr lang="es-MX" dirty="0">
                        <a:solidFill>
                          <a:srgbClr val="FF0000"/>
                        </a:solidFill>
                      </a:endParaRPr>
                    </a:p>
                  </a:txBody>
                  <a:tcPr>
                    <a:lnR w="12700" cap="flat" cmpd="sng" algn="ctr">
                      <a:solidFill>
                        <a:srgbClr val="336600"/>
                      </a:solidFill>
                      <a:prstDash val="solid"/>
                      <a:round/>
                      <a:headEnd type="none" w="med" len="med"/>
                      <a:tailEnd type="none" w="med" len="med"/>
                    </a:lnR>
                    <a:lnB w="12700" cap="flat" cmpd="sng" algn="ctr">
                      <a:solidFill>
                        <a:srgbClr val="3366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323528" y="434752"/>
            <a:ext cx="8424936" cy="762000"/>
          </a:xfrm>
        </p:spPr>
        <p:txBody>
          <a:bodyPr/>
          <a:lstStyle/>
          <a:p>
            <a:pPr algn="ctr">
              <a:defRPr/>
            </a:pPr>
            <a:r>
              <a:rPr lang="es-MX" sz="40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Efectos de la inflación en la tasa de interés</a:t>
            </a:r>
          </a:p>
        </p:txBody>
      </p:sp>
      <p:sp>
        <p:nvSpPr>
          <p:cNvPr id="2" name="Rounded Rectangle 1"/>
          <p:cNvSpPr/>
          <p:nvPr/>
        </p:nvSpPr>
        <p:spPr bwMode="auto">
          <a:xfrm>
            <a:off x="683568" y="1752600"/>
            <a:ext cx="7776864" cy="22098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r>
              <a:rPr lang="es-MX" sz="260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Gothic"/>
                <a:cs typeface="Century Gothic"/>
              </a:rPr>
              <a:t>Cuando la inflación es más alta que la tasa de interés real que se determinó en la compra de un producto, los deudores </a:t>
            </a:r>
            <a:r>
              <a:rPr lang="es-MX" sz="26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latin typeface="Century Gothic"/>
                <a:cs typeface="Century Gothic"/>
              </a:rPr>
              <a:t>(los que deben</a:t>
            </a:r>
            <a:r>
              <a:rPr lang="es-MX" sz="260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entury Gothic"/>
                <a:cs typeface="Century Gothic"/>
              </a:rPr>
              <a:t>) van a resultar beneficiados.</a:t>
            </a:r>
          </a:p>
        </p:txBody>
      </p:sp>
      <p:sp>
        <p:nvSpPr>
          <p:cNvPr id="5" name="Rounded Rectangle 4"/>
          <p:cNvSpPr/>
          <p:nvPr/>
        </p:nvSpPr>
        <p:spPr bwMode="auto">
          <a:xfrm>
            <a:off x="755576" y="4365104"/>
            <a:ext cx="8083624" cy="2492896"/>
          </a:xfrm>
          <a:prstGeom prst="roundRect">
            <a:avLst/>
          </a:prstGeom>
          <a:solidFill>
            <a:schemeClr val="tx1">
              <a:lumMod val="10000"/>
              <a:lumOff val="90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r>
              <a:rPr lang="es-MX" sz="2800"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Cuando la inflación es más baja que la tasa de interés real que se determinó </a:t>
            </a:r>
            <a:r>
              <a:rPr lang="es-MX" sz="2400"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en la compra de un producto, los acreedores </a:t>
            </a:r>
            <a:r>
              <a:rPr lang="es-MX" sz="2400" cap="all" dirty="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Century Gothic"/>
                <a:cs typeface="Century Gothic"/>
              </a:rPr>
              <a:t>(</a:t>
            </a:r>
            <a:r>
              <a:rPr lang="es-MX" sz="2600"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latin typeface="Century Gothic"/>
                <a:cs typeface="Century Gothic"/>
              </a:rPr>
              <a:t>al  que se le debe</a:t>
            </a:r>
            <a:r>
              <a:rPr lang="es-MX" sz="2400" cap="all" dirty="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Century Gothic"/>
                <a:cs typeface="Century Gothic"/>
              </a:rPr>
              <a:t>) </a:t>
            </a:r>
            <a:r>
              <a:rPr lang="es-MX" sz="2400" cap="all" dirty="0">
                <a:ln w="9000" cmpd="sng">
                  <a:solidFill>
                    <a:schemeClr val="accent4">
                      <a:shade val="50000"/>
                      <a:satMod val="120000"/>
                    </a:schemeClr>
                  </a:solidFill>
                  <a:prstDash val="solid"/>
                </a:ln>
                <a:solidFill>
                  <a:srgbClr val="0000FF"/>
                </a:solidFill>
                <a:effectLst>
                  <a:reflection blurRad="12700" stA="28000" endPos="45000" dist="1000" dir="5400000" sy="-100000" algn="bl" rotWithShape="0"/>
                </a:effectLst>
                <a:latin typeface="Century Gothic"/>
                <a:cs typeface="Century Gothic"/>
              </a:rPr>
              <a:t>resultan beneficiados.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a:xfrm>
            <a:off x="35496" y="4793704"/>
            <a:ext cx="6670104" cy="1371600"/>
          </a:xfrm>
        </p:spPr>
        <p:txBody>
          <a:bodyPr/>
          <a:lstStyle/>
          <a:p>
            <a:pPr>
              <a:defRPr/>
            </a:pPr>
            <a:r>
              <a:rPr lang="es-ES" spc="50" dirty="0">
                <a:ln w="12700" cmpd="sng">
                  <a:solidFill>
                    <a:schemeClr val="accent6">
                      <a:satMod val="120000"/>
                      <a:shade val="80000"/>
                    </a:schemeClr>
                  </a:solidFill>
                  <a:prstDash val="solid"/>
                </a:ln>
                <a:solidFill>
                  <a:srgbClr val="0000FF"/>
                </a:solidFill>
                <a:effectLst>
                  <a:glow rad="53100">
                    <a:schemeClr val="accent6">
                      <a:satMod val="180000"/>
                      <a:alpha val="30000"/>
                    </a:schemeClr>
                  </a:glow>
                </a:effectLst>
                <a:latin typeface="Century Gothic"/>
                <a:cs typeface="Century Gothic"/>
              </a:rPr>
              <a:t>Costos de confusión e </a:t>
            </a:r>
            <a:r>
              <a:rPr lang="es-ES" spc="50" dirty="0" smtClean="0">
                <a:ln w="12700" cmpd="sng">
                  <a:solidFill>
                    <a:schemeClr val="accent6">
                      <a:satMod val="120000"/>
                      <a:shade val="80000"/>
                    </a:schemeClr>
                  </a:solidFill>
                  <a:prstDash val="solid"/>
                </a:ln>
                <a:solidFill>
                  <a:srgbClr val="0000FF"/>
                </a:solidFill>
                <a:effectLst>
                  <a:glow rad="53100">
                    <a:schemeClr val="accent6">
                      <a:satMod val="180000"/>
                      <a:alpha val="30000"/>
                    </a:schemeClr>
                  </a:glow>
                </a:effectLst>
                <a:latin typeface="Century Gothic"/>
                <a:cs typeface="Century Gothic"/>
              </a:rPr>
              <a:t>incomodidad.</a:t>
            </a:r>
            <a:r>
              <a:rPr lang="es-ES_tradnl" spc="50" dirty="0" smtClean="0">
                <a:ln w="12700" cmpd="sng">
                  <a:solidFill>
                    <a:schemeClr val="accent6">
                      <a:satMod val="120000"/>
                      <a:shade val="80000"/>
                    </a:schemeClr>
                  </a:solidFill>
                  <a:prstDash val="solid"/>
                </a:ln>
                <a:solidFill>
                  <a:srgbClr val="0000FF"/>
                </a:solidFill>
                <a:effectLst>
                  <a:glow rad="53100">
                    <a:schemeClr val="accent6">
                      <a:satMod val="180000"/>
                      <a:alpha val="30000"/>
                    </a:schemeClr>
                  </a:glow>
                </a:effectLst>
                <a:latin typeface="Century Gothic"/>
                <a:cs typeface="Century Gothic"/>
              </a:rPr>
              <a:t> </a:t>
            </a:r>
            <a:endParaRPr lang="es-MX" spc="50" dirty="0">
              <a:ln w="12700" cmpd="sng">
                <a:solidFill>
                  <a:schemeClr val="accent6">
                    <a:satMod val="120000"/>
                    <a:shade val="80000"/>
                  </a:schemeClr>
                </a:solidFill>
                <a:prstDash val="solid"/>
              </a:ln>
              <a:solidFill>
                <a:srgbClr val="0000FF"/>
              </a:solidFill>
              <a:effectLst>
                <a:glow rad="53100">
                  <a:schemeClr val="accent6">
                    <a:satMod val="180000"/>
                    <a:alpha val="30000"/>
                  </a:schemeClr>
                </a:glow>
              </a:effectLst>
              <a:latin typeface="Century Gothic"/>
              <a:cs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r>
              <a:rPr lang="es-MX" sz="60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Century Gothic"/>
                <a:ea typeface="ＭＳ Ｐゴシック" pitchFamily="-109" charset="-128"/>
                <a:cs typeface="Century Gothic"/>
              </a:rPr>
              <a:t>Inflación</a:t>
            </a:r>
            <a:endParaRPr lang="es-MX" sz="6000" dirty="0">
              <a:ln w="10160">
                <a:solidFill>
                  <a:schemeClr val="accent1"/>
                </a:solidFill>
                <a:prstDash val="solid"/>
              </a:ln>
              <a:solidFill>
                <a:srgbClr val="FFFFFF"/>
              </a:solidFill>
              <a:effectLst>
                <a:outerShdw blurRad="38100" dist="32000" dir="5400000" algn="tl">
                  <a:srgbClr val="000000">
                    <a:alpha val="30000"/>
                  </a:srgbClr>
                </a:outerShdw>
              </a:effectLst>
              <a:latin typeface="Century Gothic"/>
              <a:cs typeface="Century Gothic"/>
            </a:endParaRPr>
          </a:p>
        </p:txBody>
      </p:sp>
      <p:sp>
        <p:nvSpPr>
          <p:cNvPr id="6" name="Rounded Rectangle 5"/>
          <p:cNvSpPr/>
          <p:nvPr/>
        </p:nvSpPr>
        <p:spPr bwMode="auto">
          <a:xfrm>
            <a:off x="827584" y="2060848"/>
            <a:ext cx="7776864" cy="1368152"/>
          </a:xfrm>
          <a:prstGeom prst="roundRect">
            <a:avLst/>
          </a:prstGeom>
          <a:solidFill>
            <a:srgbClr val="0000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lgn="ctr">
              <a:defRPr/>
            </a:pPr>
            <a:r>
              <a:rPr lang="es-MX" sz="2400" b="1" dirty="0">
                <a:solidFill>
                  <a:srgbClr val="FFFFFF"/>
                </a:solidFill>
                <a:effectLst>
                  <a:outerShdw blurRad="38100" dist="38100" dir="2700000" algn="tl">
                    <a:srgbClr val="000000">
                      <a:alpha val="43137"/>
                    </a:srgbClr>
                  </a:outerShdw>
                </a:effectLst>
                <a:latin typeface="Century Gothic"/>
                <a:cs typeface="Century Gothic"/>
              </a:rPr>
              <a:t>Cuando el gobierno de un país, reúne sus ingresos imprimiendo dinero se le llama: </a:t>
            </a:r>
            <a:r>
              <a:rPr lang="es-MX" sz="2800" b="1" dirty="0">
                <a:solidFill>
                  <a:schemeClr val="accent5">
                    <a:lumMod val="20000"/>
                    <a:lumOff val="80000"/>
                  </a:schemeClr>
                </a:solidFill>
                <a:effectLst>
                  <a:outerShdw blurRad="38100" dist="38100" dir="2700000" algn="tl">
                    <a:srgbClr val="000000">
                      <a:alpha val="43137"/>
                    </a:srgbClr>
                  </a:outerShdw>
                </a:effectLst>
                <a:latin typeface="Century Gothic"/>
                <a:cs typeface="Century Gothic"/>
              </a:rPr>
              <a:t>“Impuesto a la Inflación”.</a:t>
            </a:r>
          </a:p>
        </p:txBody>
      </p:sp>
      <p:sp>
        <p:nvSpPr>
          <p:cNvPr id="7" name="Rounded Rectangle 6"/>
          <p:cNvSpPr/>
          <p:nvPr/>
        </p:nvSpPr>
        <p:spPr bwMode="auto">
          <a:xfrm>
            <a:off x="899592" y="4293096"/>
            <a:ext cx="7776864" cy="1080120"/>
          </a:xfrm>
          <a:prstGeom prst="roundRect">
            <a:avLst/>
          </a:prstGeom>
          <a:solidFill>
            <a:schemeClr val="bg1">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lgn="ctr">
              <a:defRPr/>
            </a:pPr>
            <a:r>
              <a:rPr lang="es-MX" sz="2400" b="1" dirty="0">
                <a:solidFill>
                  <a:srgbClr val="FFFFFF"/>
                </a:solidFill>
                <a:effectLst>
                  <a:outerShdw blurRad="38100" dist="38100" dir="2700000" algn="tl">
                    <a:srgbClr val="000000">
                      <a:alpha val="43137"/>
                    </a:srgbClr>
                  </a:outerShdw>
                </a:effectLst>
                <a:latin typeface="Century Gothic"/>
                <a:cs typeface="Century Gothic"/>
              </a:rPr>
              <a:t>Ingreso Real = Ingreso Nominal / nivel general de precios.</a:t>
            </a:r>
            <a:endParaRPr lang="es-MX" sz="2800" b="1" dirty="0">
              <a:solidFill>
                <a:schemeClr val="accent5">
                  <a:lumMod val="20000"/>
                  <a:lumOff val="80000"/>
                </a:schemeClr>
              </a:solidFill>
              <a:effectLst>
                <a:outerShdw blurRad="38100" dist="38100" dir="2700000" algn="tl">
                  <a:srgbClr val="000000">
                    <a:alpha val="43137"/>
                  </a:srgbClr>
                </a:outerShdw>
              </a:effectLst>
              <a:latin typeface="Century Gothic"/>
              <a:cs typeface="Century Gothic"/>
            </a:endParaRPr>
          </a:p>
        </p:txBody>
      </p:sp>
      <p:pic>
        <p:nvPicPr>
          <p:cNvPr id="363529"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363530"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63531"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r>
              <a:rPr lang="es-MX" dirty="0">
                <a:ln w="18000">
                  <a:solidFill>
                    <a:schemeClr val="accent6">
                      <a:lumMod val="50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Costos de confusión e </a:t>
            </a:r>
            <a:r>
              <a:rPr lang="es-MX" dirty="0" smtClean="0">
                <a:ln w="18000">
                  <a:solidFill>
                    <a:schemeClr val="accent6">
                      <a:lumMod val="50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incomodidad.</a:t>
            </a:r>
            <a:endParaRPr lang="es-MX" dirty="0">
              <a:ln w="18000">
                <a:solidFill>
                  <a:schemeClr val="accent6">
                    <a:lumMod val="50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endParaRPr>
          </a:p>
        </p:txBody>
      </p:sp>
      <p:sp>
        <p:nvSpPr>
          <p:cNvPr id="3" name="Marcador de contenido 2"/>
          <p:cNvSpPr>
            <a:spLocks noGrp="1"/>
          </p:cNvSpPr>
          <p:nvPr>
            <p:ph idx="1"/>
          </p:nvPr>
        </p:nvSpPr>
        <p:spPr>
          <a:xfrm>
            <a:off x="228600" y="1447800"/>
            <a:ext cx="8458200" cy="4678363"/>
          </a:xfrm>
        </p:spPr>
        <p:txBody>
          <a:bodyPr/>
          <a:lstStyle/>
          <a:p>
            <a:pPr>
              <a:buFontTx/>
              <a:buNone/>
            </a:pPr>
            <a:r>
              <a:rPr lang="es-ES" sz="2400" b="1" smtClean="0">
                <a:solidFill>
                  <a:srgbClr val="000090"/>
                </a:solidFill>
                <a:latin typeface="Century Gothic" pitchFamily="34" charset="0"/>
                <a:ea typeface="ＭＳ Ｐゴシック" charset="-128"/>
              </a:rPr>
              <a:t>    La inflación distorsiona y confunde a los agentes en la economía.</a:t>
            </a:r>
            <a:r>
              <a:rPr lang="es-ES_tradnl" sz="2400" b="1" smtClean="0">
                <a:solidFill>
                  <a:srgbClr val="000090"/>
                </a:solidFill>
                <a:latin typeface="Century Gothic" pitchFamily="34" charset="0"/>
                <a:ea typeface="ＭＳ Ｐゴシック" charset="-128"/>
              </a:rPr>
              <a:t> </a:t>
            </a:r>
          </a:p>
          <a:p>
            <a:pPr>
              <a:buFontTx/>
              <a:buNone/>
            </a:pPr>
            <a:endParaRPr lang="es-ES_tradnl" sz="2400" b="1" smtClean="0">
              <a:solidFill>
                <a:srgbClr val="0000FF"/>
              </a:solidFill>
              <a:latin typeface="Century Gothic" pitchFamily="34" charset="0"/>
              <a:ea typeface="ＭＳ Ｐゴシック" charset="-128"/>
            </a:endParaRPr>
          </a:p>
          <a:p>
            <a:pPr>
              <a:buFontTx/>
              <a:buNone/>
            </a:pPr>
            <a:r>
              <a:rPr lang="es-ES" sz="2400" b="1" smtClean="0">
                <a:solidFill>
                  <a:srgbClr val="800000"/>
                </a:solidFill>
                <a:latin typeface="Century Gothic" pitchFamily="34" charset="0"/>
                <a:ea typeface="ＭＳ Ｐゴシック" charset="-128"/>
              </a:rPr>
              <a:t>    El dinero pierde su valor  ante inflaciones muy elevadas</a:t>
            </a:r>
            <a:r>
              <a:rPr lang="es-ES" sz="2400" b="1" smtClean="0">
                <a:latin typeface="Century Gothic" pitchFamily="34" charset="0"/>
                <a:ea typeface="ＭＳ Ｐゴシック" charset="-128"/>
              </a:rPr>
              <a:t>.</a:t>
            </a:r>
          </a:p>
          <a:p>
            <a:pPr>
              <a:buFontTx/>
              <a:buNone/>
            </a:pPr>
            <a:endParaRPr lang="es-ES" sz="2400" b="1" smtClean="0">
              <a:latin typeface="Century Gothic" pitchFamily="34" charset="0"/>
              <a:ea typeface="ＭＳ Ｐゴシック" charset="-128"/>
            </a:endParaRPr>
          </a:p>
          <a:p>
            <a:pPr>
              <a:buFontTx/>
              <a:buNone/>
            </a:pPr>
            <a:r>
              <a:rPr lang="es-ES" sz="2400" b="1" smtClean="0">
                <a:solidFill>
                  <a:srgbClr val="000090"/>
                </a:solidFill>
                <a:latin typeface="Century Gothic" pitchFamily="34" charset="0"/>
                <a:ea typeface="ＭＳ Ｐゴシック" charset="-128"/>
              </a:rPr>
              <a:t>    Afecta la distribución de la riqueza, ya que no afecta por igual a los diferentes sectores de la población.</a:t>
            </a:r>
          </a:p>
          <a:p>
            <a:pPr>
              <a:buFontTx/>
              <a:buNone/>
            </a:pPr>
            <a:endParaRPr lang="es-ES" sz="2400" b="1" smtClean="0">
              <a:solidFill>
                <a:srgbClr val="800000"/>
              </a:solidFill>
              <a:latin typeface="Century Gothic" pitchFamily="34" charset="0"/>
              <a:ea typeface="ＭＳ Ｐゴシック" charset="-128"/>
            </a:endParaRPr>
          </a:p>
          <a:p>
            <a:pPr>
              <a:buFontTx/>
              <a:buNone/>
            </a:pPr>
            <a:r>
              <a:rPr lang="es-ES" sz="2400" b="1" smtClean="0">
                <a:solidFill>
                  <a:srgbClr val="800000"/>
                </a:solidFill>
                <a:latin typeface="Century Gothic" pitchFamily="34" charset="0"/>
                <a:ea typeface="ＭＳ Ｐゴシック" charset="-128"/>
              </a:rPr>
              <a:t>    Es muy difícil precisar para quién resulta más dañina la inflación,  los más afectados suelen ser los sectores más pobres y con menos información.</a:t>
            </a:r>
            <a:r>
              <a:rPr lang="es-ES" sz="2400" b="1" smtClean="0">
                <a:latin typeface="Century Gothic" pitchFamily="34" charset="0"/>
                <a:ea typeface="ＭＳ Ｐゴシック" charset="-128"/>
              </a:rPr>
              <a:t> </a:t>
            </a:r>
            <a:endParaRPr lang="es-MX" sz="2400" b="1" smtClean="0">
              <a:latin typeface="Century Gothic" pitchFamily="34" charset="0"/>
              <a:ea typeface="ＭＳ Ｐゴシック" charset="-128"/>
            </a:endParaRPr>
          </a:p>
        </p:txBody>
      </p:sp>
      <p:pic>
        <p:nvPicPr>
          <p:cNvPr id="4" name="Picture 3" descr="inflacion3.jpg"/>
          <p:cNvPicPr>
            <a:picLocks noChangeAspect="1"/>
          </p:cNvPicPr>
          <p:nvPr/>
        </p:nvPicPr>
        <p:blipFill>
          <a:blip r:embed="rId2"/>
          <a:srcRect/>
          <a:stretch>
            <a:fillRect/>
          </a:stretch>
        </p:blipFill>
        <p:spPr bwMode="auto">
          <a:xfrm>
            <a:off x="1258888" y="2708275"/>
            <a:ext cx="3097212" cy="3097213"/>
          </a:xfrm>
          <a:prstGeom prst="rect">
            <a:avLst/>
          </a:prstGeom>
          <a:noFill/>
          <a:ln w="9525">
            <a:noFill/>
            <a:miter lim="800000"/>
            <a:headEnd/>
            <a:tailEnd/>
          </a:ln>
        </p:spPr>
      </p:pic>
      <p:pic>
        <p:nvPicPr>
          <p:cNvPr id="5" name="Picture 4" descr="desorientado.jpg"/>
          <p:cNvPicPr>
            <a:picLocks noChangeAspect="1"/>
          </p:cNvPicPr>
          <p:nvPr/>
        </p:nvPicPr>
        <p:blipFill>
          <a:blip r:embed="rId3"/>
          <a:srcRect/>
          <a:stretch>
            <a:fillRect/>
          </a:stretch>
        </p:blipFill>
        <p:spPr bwMode="auto">
          <a:xfrm>
            <a:off x="3962400" y="3276600"/>
            <a:ext cx="4598988" cy="3074988"/>
          </a:xfrm>
          <a:prstGeom prst="rect">
            <a:avLst/>
          </a:prstGeom>
          <a:noFill/>
          <a:ln w="9525">
            <a:noFill/>
            <a:miter lim="800000"/>
            <a:headEnd/>
            <a:tailEnd/>
          </a:ln>
        </p:spPr>
      </p:pic>
      <p:pic>
        <p:nvPicPr>
          <p:cNvPr id="6" name="Picture 5" descr="Dollar-losing-value-with-hyper-inflation.jpg"/>
          <p:cNvPicPr>
            <a:picLocks noChangeAspect="1"/>
          </p:cNvPicPr>
          <p:nvPr/>
        </p:nvPicPr>
        <p:blipFill>
          <a:blip r:embed="rId4"/>
          <a:srcRect/>
          <a:stretch>
            <a:fillRect/>
          </a:stretch>
        </p:blipFill>
        <p:spPr bwMode="auto">
          <a:xfrm>
            <a:off x="4572000" y="3429000"/>
            <a:ext cx="3021013" cy="2822575"/>
          </a:xfrm>
          <a:prstGeom prst="rect">
            <a:avLst/>
          </a:prstGeom>
          <a:noFill/>
          <a:ln w="9525">
            <a:noFill/>
            <a:miter lim="800000"/>
            <a:headEnd/>
            <a:tailEnd/>
          </a:ln>
        </p:spPr>
      </p:pic>
      <p:pic>
        <p:nvPicPr>
          <p:cNvPr id="407559" name="Picture 1"/>
          <p:cNvPicPr>
            <a:picLocks noChangeAspect="1" noChangeArrowheads="1"/>
          </p:cNvPicPr>
          <p:nvPr/>
        </p:nvPicPr>
        <p:blipFill>
          <a:blip r:embed="rId5"/>
          <a:srcRect/>
          <a:stretch>
            <a:fillRect/>
          </a:stretch>
        </p:blipFill>
        <p:spPr bwMode="auto">
          <a:xfrm>
            <a:off x="136525" y="6457950"/>
            <a:ext cx="838200" cy="330200"/>
          </a:xfrm>
          <a:prstGeom prst="rect">
            <a:avLst/>
          </a:prstGeom>
          <a:noFill/>
          <a:ln w="9525">
            <a:noFill/>
            <a:miter lim="800000"/>
            <a:headEnd/>
            <a:tailEnd/>
          </a:ln>
        </p:spPr>
      </p:pic>
      <p:sp>
        <p:nvSpPr>
          <p:cNvPr id="407560"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07561"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1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up)">
                                      <p:cBhvr>
                                        <p:cTn id="21" dur="500"/>
                                        <p:tgtEl>
                                          <p:spTgt spid="5"/>
                                        </p:tgtEl>
                                      </p:cBhvr>
                                    </p:animEffect>
                                  </p:childTnLst>
                                </p:cTn>
                              </p:par>
                              <p:par>
                                <p:cTn id="22" presetID="1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ppt_y</p:attrName>
                                        </p:attrNameLst>
                                      </p:cBhvr>
                                      <p:tavLst>
                                        <p:tav tm="0">
                                          <p:val>
                                            <p:strVal val="#ppt_y+#ppt_h*1.125000"/>
                                          </p:val>
                                        </p:tav>
                                        <p:tav tm="100000">
                                          <p:val>
                                            <p:strVal val="#ppt_y"/>
                                          </p:val>
                                        </p:tav>
                                      </p:tavLst>
                                    </p:anim>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xit" presetSubtype="32" fill="hold" nodeType="clickEffect">
                                  <p:stCondLst>
                                    <p:cond delay="0"/>
                                  </p:stCondLst>
                                  <p:childTnLst>
                                    <p:anim calcmode="lin" valueType="num">
                                      <p:cBhvr>
                                        <p:cTn id="29" dur="500"/>
                                        <p:tgtEl>
                                          <p:spTgt spid="5"/>
                                        </p:tgtEl>
                                        <p:attrNameLst>
                                          <p:attrName>ppt_w</p:attrName>
                                        </p:attrNameLst>
                                      </p:cBhvr>
                                      <p:tavLst>
                                        <p:tav tm="0">
                                          <p:val>
                                            <p:strVal val="ppt_w"/>
                                          </p:val>
                                        </p:tav>
                                        <p:tav tm="100000">
                                          <p:val>
                                            <p:fltVal val="0"/>
                                          </p:val>
                                        </p:tav>
                                      </p:tavLst>
                                    </p:anim>
                                    <p:anim calcmode="lin" valueType="num">
                                      <p:cBhvr>
                                        <p:cTn id="30" dur="500"/>
                                        <p:tgtEl>
                                          <p:spTgt spid="5"/>
                                        </p:tgtEl>
                                        <p:attrNameLst>
                                          <p:attrName>ppt_h</p:attrName>
                                        </p:attrNameLst>
                                      </p:cBhvr>
                                      <p:tavLst>
                                        <p:tav tm="0">
                                          <p:val>
                                            <p:strVal val="ppt_h"/>
                                          </p:val>
                                        </p:tav>
                                        <p:tav tm="100000">
                                          <p:val>
                                            <p:fltVal val="0"/>
                                          </p:val>
                                        </p:tav>
                                      </p:tavLst>
                                    </p:anim>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53" presetClass="exit" presetSubtype="32" fill="hold" nodeType="withEffect">
                                  <p:stCondLst>
                                    <p:cond delay="0"/>
                                  </p:stCondLst>
                                  <p:childTnLst>
                                    <p:anim calcmode="lin" valueType="num">
                                      <p:cBhvr>
                                        <p:cTn id="34" dur="500"/>
                                        <p:tgtEl>
                                          <p:spTgt spid="4"/>
                                        </p:tgtEl>
                                        <p:attrNameLst>
                                          <p:attrName>ppt_w</p:attrName>
                                        </p:attrNameLst>
                                      </p:cBhvr>
                                      <p:tavLst>
                                        <p:tav tm="0">
                                          <p:val>
                                            <p:strVal val="ppt_w"/>
                                          </p:val>
                                        </p:tav>
                                        <p:tav tm="100000">
                                          <p:val>
                                            <p:fltVal val="0"/>
                                          </p:val>
                                        </p:tav>
                                      </p:tavLst>
                                    </p:anim>
                                    <p:anim calcmode="lin" valueType="num">
                                      <p:cBhvr>
                                        <p:cTn id="35" dur="500"/>
                                        <p:tgtEl>
                                          <p:spTgt spid="4"/>
                                        </p:tgtEl>
                                        <p:attrNameLst>
                                          <p:attrName>ppt_h</p:attrName>
                                        </p:attrNameLst>
                                      </p:cBhvr>
                                      <p:tavLst>
                                        <p:tav tm="0">
                                          <p:val>
                                            <p:strVal val="ppt_h"/>
                                          </p:val>
                                        </p:tav>
                                        <p:tav tm="100000">
                                          <p:val>
                                            <p:fltVal val="0"/>
                                          </p:val>
                                        </p:tav>
                                      </p:tavLst>
                                    </p:anim>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par>
                          <p:cTn id="38" fill="hold">
                            <p:stCondLst>
                              <p:cond delay="500"/>
                            </p:stCondLst>
                            <p:childTnLst>
                              <p:par>
                                <p:cTn id="39" presetID="31" presetClass="entr" presetSubtype="0" fill="hold" nodeType="after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p:cTn id="4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2" end="2"/>
                                            </p:txEl>
                                          </p:spTgt>
                                        </p:tgtEl>
                                      </p:cBhvr>
                                    </p:animEffect>
                                  </p:childTnLst>
                                </p:cTn>
                              </p:par>
                            </p:childTnLst>
                          </p:cTn>
                        </p:par>
                        <p:par>
                          <p:cTn id="45" fill="hold">
                            <p:stCondLst>
                              <p:cond delay="1500"/>
                            </p:stCondLst>
                            <p:childTnLst>
                              <p:par>
                                <p:cTn id="46" presetID="37" presetClass="entr" presetSubtype="0"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900" decel="100000" fill="hold"/>
                                        <p:tgtEl>
                                          <p:spTgt spid="6"/>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xit" presetSubtype="0" fill="hold" nodeType="clickEffect">
                                  <p:stCondLst>
                                    <p:cond delay="0"/>
                                  </p:stCondLst>
                                  <p:childTnLst>
                                    <p:animEffect transition="out" filter="fade">
                                      <p:cBhvr>
                                        <p:cTn id="55" dur="1000"/>
                                        <p:tgtEl>
                                          <p:spTgt spid="6"/>
                                        </p:tgtEl>
                                      </p:cBhvr>
                                    </p:animEffect>
                                    <p:anim calcmode="lin" valueType="num">
                                      <p:cBhvr>
                                        <p:cTn id="56" dur="1000"/>
                                        <p:tgtEl>
                                          <p:spTgt spid="6"/>
                                        </p:tgtEl>
                                        <p:attrNameLst>
                                          <p:attrName>ppt_x</p:attrName>
                                        </p:attrNameLst>
                                      </p:cBhvr>
                                      <p:tavLst>
                                        <p:tav tm="0">
                                          <p:val>
                                            <p:strVal val="ppt_x"/>
                                          </p:val>
                                        </p:tav>
                                        <p:tav tm="100000">
                                          <p:val>
                                            <p:strVal val="ppt_x"/>
                                          </p:val>
                                        </p:tav>
                                      </p:tavLst>
                                    </p:anim>
                                    <p:anim calcmode="lin" valueType="num">
                                      <p:cBhvr>
                                        <p:cTn id="57" dur="1000"/>
                                        <p:tgtEl>
                                          <p:spTgt spid="6"/>
                                        </p:tgtEl>
                                        <p:attrNameLst>
                                          <p:attrName>ppt_y</p:attrName>
                                        </p:attrNameLst>
                                      </p:cBhvr>
                                      <p:tavLst>
                                        <p:tav tm="0">
                                          <p:val>
                                            <p:strVal val="ppt_y"/>
                                          </p:val>
                                        </p:tav>
                                        <p:tav tm="100000">
                                          <p:val>
                                            <p:strVal val="ppt_y+.1"/>
                                          </p:val>
                                        </p:tav>
                                      </p:tavLst>
                                    </p:anim>
                                    <p:set>
                                      <p:cBhvr>
                                        <p:cTn id="58" dur="1" fill="hold">
                                          <p:stCondLst>
                                            <p:cond delay="999"/>
                                          </p:stCondLst>
                                        </p:cTn>
                                        <p:tgtEl>
                                          <p:spTgt spid="6"/>
                                        </p:tgtEl>
                                        <p:attrNameLst>
                                          <p:attrName>style.visibility</p:attrName>
                                        </p:attrNameLst>
                                      </p:cBhvr>
                                      <p:to>
                                        <p:strVal val="hidden"/>
                                      </p:to>
                                    </p:set>
                                  </p:childTnLst>
                                </p:cTn>
                              </p:par>
                            </p:childTnLst>
                          </p:cTn>
                        </p:par>
                        <p:par>
                          <p:cTn id="59" fill="hold">
                            <p:stCondLst>
                              <p:cond delay="1000"/>
                            </p:stCondLst>
                            <p:childTnLst>
                              <p:par>
                                <p:cTn id="60" presetID="22" presetClass="entr" presetSubtype="4" fill="hold" nodeType="afterEffect">
                                  <p:stCondLst>
                                    <p:cond delay="0"/>
                                  </p:stCondLst>
                                  <p:childTnLst>
                                    <p:set>
                                      <p:cBhvr>
                                        <p:cTn id="61" dur="1" fill="hold">
                                          <p:stCondLst>
                                            <p:cond delay="0"/>
                                          </p:stCondLst>
                                        </p:cTn>
                                        <p:tgtEl>
                                          <p:spTgt spid="3">
                                            <p:txEl>
                                              <p:pRg st="4" end="4"/>
                                            </p:txEl>
                                          </p:spTgt>
                                        </p:tgtEl>
                                        <p:attrNameLst>
                                          <p:attrName>style.visibility</p:attrName>
                                        </p:attrNameLst>
                                      </p:cBhvr>
                                      <p:to>
                                        <p:strVal val="visible"/>
                                      </p:to>
                                    </p:set>
                                    <p:animEffect transition="in" filter="wipe(down)">
                                      <p:cBhvr>
                                        <p:cTn id="62" dur="500"/>
                                        <p:tgtEl>
                                          <p:spTgt spid="3">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 calcmode="lin" valueType="num">
                                      <p:cBhvr>
                                        <p:cTn id="6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683568" y="5255840"/>
            <a:ext cx="7848600" cy="2133600"/>
          </a:xfrm>
        </p:spPr>
        <p:txBody>
          <a:bodyPr/>
          <a:lstStyle/>
          <a:p>
            <a:pPr algn="ctr">
              <a:defRPr/>
            </a:pPr>
            <a:r>
              <a:rPr lang="es-ES" sz="5400" dirty="0">
                <a:ln w="18000">
                  <a:solidFill>
                    <a:schemeClr val="tx2">
                      <a:lumMod val="75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Precios rígidos (sticky prices)</a:t>
            </a:r>
            <a:r>
              <a:rPr lang="es-ES_tradnl" dirty="0" smtClean="0"/>
              <a:t/>
            </a:r>
            <a:br>
              <a:rPr lang="es-ES_tradnl" dirty="0" smtClean="0"/>
            </a:br>
            <a:endParaRPr lang="es-MX"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447800"/>
            <a:ext cx="5770984" cy="5029200"/>
          </a:xfrm>
        </p:spPr>
        <p:txBody>
          <a:bodyPr/>
          <a:lstStyle/>
          <a:p>
            <a:pPr>
              <a:defRPr/>
            </a:pPr>
            <a:r>
              <a:rPr lang="es-ES" sz="2800" b="1" dirty="0" smtClean="0">
                <a:ln w="18000">
                  <a:solidFill>
                    <a:schemeClr val="accent2">
                      <a:satMod val="140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Precios rígidos son los precios que, por su naturaleza, </a:t>
            </a:r>
            <a:r>
              <a:rPr lang="es-E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entury Gothic"/>
                <a:cs typeface="Century Gothic"/>
              </a:rPr>
              <a:t>no pueden cambiar tan fácilmente,</a:t>
            </a:r>
            <a:r>
              <a:rPr lang="es-ES" sz="2800" b="1" dirty="0" smtClean="0">
                <a:ln w="18000">
                  <a:solidFill>
                    <a:schemeClr val="accent2">
                      <a:satMod val="140000"/>
                    </a:schemeClr>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 debido a diferentes motivos </a:t>
            </a:r>
            <a:r>
              <a:rPr lang="es-ES" sz="2800" b="1"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Century Gothic"/>
                <a:cs typeface="Century Gothic"/>
              </a:rPr>
              <a:t>como contratos, acuerdos previos, sindicatos y controles gubernamentales, entre otros.</a:t>
            </a:r>
            <a:endParaRPr lang="es-ES" sz="2800" b="1" dirty="0" smtClean="0">
              <a:solidFill>
                <a:schemeClr val="tx1"/>
              </a:solidFill>
              <a:latin typeface="Century Gothic"/>
              <a:cs typeface="Century Gothic"/>
            </a:endParaRPr>
          </a:p>
          <a:p>
            <a:pPr>
              <a:defRPr/>
            </a:pPr>
            <a:endParaRPr lang="es-ES_tradnl" sz="2800" b="1" dirty="0" smtClean="0">
              <a:solidFill>
                <a:srgbClr val="800000"/>
              </a:solidFill>
              <a:latin typeface="Century Gothic"/>
              <a:cs typeface="Century Gothic"/>
            </a:endParaRPr>
          </a:p>
          <a:p>
            <a:pPr>
              <a:defRPr/>
            </a:pPr>
            <a:r>
              <a:rPr lang="es-E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entury Gothic"/>
                <a:cs typeface="Century Gothic"/>
              </a:rPr>
              <a:t>Un ejemplo fácil de entender es el del salario. </a:t>
            </a:r>
            <a:endParaRPr lang="es-MX"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entury Gothic"/>
              <a:cs typeface="Century Gothic"/>
            </a:endParaRPr>
          </a:p>
        </p:txBody>
      </p:sp>
      <p:sp>
        <p:nvSpPr>
          <p:cNvPr id="4" name="Rectangle 3"/>
          <p:cNvSpPr/>
          <p:nvPr/>
        </p:nvSpPr>
        <p:spPr>
          <a:xfrm>
            <a:off x="2123728" y="260648"/>
            <a:ext cx="5004082" cy="923330"/>
          </a:xfrm>
          <a:prstGeom prst="rect">
            <a:avLst/>
          </a:prstGeom>
        </p:spPr>
        <p:txBody>
          <a:bodyPr wrap="none">
            <a:spAutoFit/>
          </a:bodyPr>
          <a:lstStyle/>
          <a:p>
            <a:pPr>
              <a:defRPr/>
            </a:pPr>
            <a:r>
              <a:rPr lang="es-ES" sz="5400" b="1" kern="0" dirty="0">
                <a:ln w="18000">
                  <a:solidFill>
                    <a:srgbClr val="15158D"/>
                  </a:solidFill>
                  <a:prstDash val="solid"/>
                  <a:miter lim="800000"/>
                </a:ln>
                <a:solidFill>
                  <a:srgbClr val="FFFFFF"/>
                </a:solidFill>
                <a:effectLst>
                  <a:outerShdw blurRad="25500" dist="23000" dir="7020000" algn="tl">
                    <a:srgbClr val="000000">
                      <a:alpha val="50000"/>
                    </a:srgbClr>
                  </a:outerShdw>
                </a:effectLst>
                <a:latin typeface="Century Gothic"/>
                <a:ea typeface="ＭＳ Ｐゴシック" pitchFamily="-106" charset="-128"/>
                <a:cs typeface="Century Gothic"/>
              </a:rPr>
              <a:t>Precios rígidos </a:t>
            </a:r>
            <a:endParaRPr lang="es-MX" dirty="0">
              <a:ln w="18000">
                <a:solidFill>
                  <a:srgbClr val="15158D"/>
                </a:solidFill>
                <a:prstDash val="solid"/>
                <a:miter lim="800000"/>
              </a:ln>
              <a:effectLst>
                <a:outerShdw blurRad="38100" dist="38100" dir="2700000" algn="tl">
                  <a:srgbClr val="000000">
                    <a:alpha val="43137"/>
                  </a:srgbClr>
                </a:outerShdw>
              </a:effectLst>
              <a:latin typeface="Arial" pitchFamily="-109" charset="0"/>
            </a:endParaRPr>
          </a:p>
        </p:txBody>
      </p:sp>
      <p:pic>
        <p:nvPicPr>
          <p:cNvPr id="2" name="Picture 1" descr="government-control.jpg"/>
          <p:cNvPicPr>
            <a:picLocks noChangeAspect="1"/>
          </p:cNvPicPr>
          <p:nvPr/>
        </p:nvPicPr>
        <p:blipFill>
          <a:blip r:embed="rId2"/>
          <a:srcRect/>
          <a:stretch>
            <a:fillRect/>
          </a:stretch>
        </p:blipFill>
        <p:spPr bwMode="auto">
          <a:xfrm>
            <a:off x="6227763" y="1341438"/>
            <a:ext cx="2578100" cy="3810000"/>
          </a:xfrm>
          <a:prstGeom prst="rect">
            <a:avLst/>
          </a:prstGeom>
          <a:noFill/>
          <a:ln w="9525">
            <a:noFill/>
            <a:miter lim="800000"/>
            <a:headEnd/>
            <a:tailEnd/>
          </a:ln>
        </p:spPr>
      </p:pic>
      <p:pic>
        <p:nvPicPr>
          <p:cNvPr id="410629"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0630"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0631"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defRPr/>
            </a:pPr>
            <a:r>
              <a:rPr lang="es-MX" sz="5400" dirty="0">
                <a:ln w="18000">
                  <a:solidFill>
                    <a:srgbClr val="15158D"/>
                  </a:solidFill>
                  <a:prstDash val="solid"/>
                  <a:miter lim="800000"/>
                </a:ln>
                <a:solidFill>
                  <a:srgbClr val="FFFFFF"/>
                </a:solidFill>
                <a:effectLst>
                  <a:outerShdw blurRad="25500" dist="23000" dir="7020000" algn="tl">
                    <a:srgbClr val="000000">
                      <a:alpha val="50000"/>
                    </a:srgbClr>
                  </a:outerShdw>
                </a:effectLst>
                <a:latin typeface="Century Gothic"/>
                <a:cs typeface="Century Gothic"/>
              </a:rPr>
              <a:t>Precios rígidos</a:t>
            </a:r>
          </a:p>
        </p:txBody>
      </p:sp>
      <p:sp>
        <p:nvSpPr>
          <p:cNvPr id="3" name="Marcador de contenido 2"/>
          <p:cNvSpPr>
            <a:spLocks noGrp="1"/>
          </p:cNvSpPr>
          <p:nvPr>
            <p:ph idx="1"/>
          </p:nvPr>
        </p:nvSpPr>
        <p:spPr>
          <a:xfrm>
            <a:off x="457200" y="1435100"/>
            <a:ext cx="8229600" cy="3938588"/>
          </a:xfrm>
        </p:spPr>
        <p:txBody>
          <a:bodyPr/>
          <a:lstStyle/>
          <a:p>
            <a:r>
              <a:rPr lang="es-ES" sz="2400" b="1" smtClean="0">
                <a:solidFill>
                  <a:srgbClr val="000090"/>
                </a:solidFill>
                <a:latin typeface="Century Gothic" pitchFamily="34" charset="0"/>
                <a:ea typeface="ＭＳ Ｐゴシック" charset="-128"/>
              </a:rPr>
              <a:t>Una gran variedad de bienes y servicios tienen precios rígidos.</a:t>
            </a:r>
          </a:p>
          <a:p>
            <a:endParaRPr lang="es-ES" sz="2400" b="1" smtClean="0">
              <a:solidFill>
                <a:srgbClr val="000090"/>
              </a:solidFill>
              <a:latin typeface="Century Gothic" pitchFamily="34" charset="0"/>
              <a:ea typeface="ＭＳ Ｐゴシック" charset="-128"/>
            </a:endParaRPr>
          </a:p>
          <a:p>
            <a:r>
              <a:rPr lang="es-ES" sz="2400" b="1" smtClean="0">
                <a:solidFill>
                  <a:srgbClr val="800000"/>
                </a:solidFill>
                <a:latin typeface="Century Gothic" pitchFamily="34" charset="0"/>
                <a:ea typeface="ＭＳ Ｐゴシック" charset="-128"/>
              </a:rPr>
              <a:t>La rigidez sólo se da en una dirección en cada caso, a la alza o a la baja.</a:t>
            </a:r>
          </a:p>
          <a:p>
            <a:endParaRPr lang="es-ES_tradnl" sz="2400" b="1" smtClean="0">
              <a:solidFill>
                <a:srgbClr val="000090"/>
              </a:solidFill>
              <a:latin typeface="Century Gothic" pitchFamily="34" charset="0"/>
              <a:ea typeface="ＭＳ Ｐゴシック" charset="-128"/>
            </a:endParaRPr>
          </a:p>
          <a:p>
            <a:r>
              <a:rPr lang="es-ES" sz="2400" b="1" smtClean="0">
                <a:solidFill>
                  <a:srgbClr val="000090"/>
                </a:solidFill>
                <a:latin typeface="Century Gothic" pitchFamily="34" charset="0"/>
                <a:ea typeface="ＭＳ Ｐゴシック" charset="-128"/>
              </a:rPr>
              <a:t>En estos casos, los productores se ven seriamente afectados cuando la inflación los impacta y no pueden cambiar el precio de sus productos</a:t>
            </a:r>
            <a:r>
              <a:rPr lang="es-ES" sz="2400" b="1" smtClean="0">
                <a:latin typeface="Century Gothic" pitchFamily="34" charset="0"/>
                <a:ea typeface="ＭＳ Ｐゴシック" charset="-128"/>
              </a:rPr>
              <a:t>.</a:t>
            </a:r>
          </a:p>
        </p:txBody>
      </p:sp>
      <p:sp>
        <p:nvSpPr>
          <p:cNvPr id="5" name="Rounded Rectangle 4"/>
          <p:cNvSpPr/>
          <p:nvPr/>
        </p:nvSpPr>
        <p:spPr bwMode="auto">
          <a:xfrm>
            <a:off x="228600" y="5661248"/>
            <a:ext cx="8610600" cy="576064"/>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r>
              <a:rPr lang="es-ES" sz="2800" b="1" kern="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entury Gothic"/>
                <a:ea typeface="ＭＳ Ｐゴシック" pitchFamily="-106" charset="-128"/>
                <a:cs typeface="Century Gothic"/>
              </a:rPr>
              <a:t> La inflación les representa un costo adicional</a:t>
            </a:r>
            <a:r>
              <a:rPr lang="es-ES" sz="2400" b="1" kern="0"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Century Gothic"/>
                <a:ea typeface="ＭＳ Ｐゴシック" pitchFamily="-106" charset="-128"/>
                <a:cs typeface="Century Gothic"/>
              </a:rPr>
              <a:t>.</a:t>
            </a:r>
            <a:endParaRPr lang="es-MX" sz="24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Century Gothic"/>
              <a:cs typeface="Century Gothic"/>
            </a:endParaRPr>
          </a:p>
          <a:p>
            <a:pPr algn="ctr">
              <a:defRPr/>
            </a:pPr>
            <a:endParaRPr lang="es-MX" sz="2400" b="1" dirty="0">
              <a:solidFill>
                <a:srgbClr val="800000"/>
              </a:solidFill>
              <a:effectLst>
                <a:outerShdw blurRad="38100" dist="38100" dir="2700000" algn="tl">
                  <a:srgbClr val="000000">
                    <a:alpha val="43137"/>
                  </a:srgbClr>
                </a:outerShdw>
              </a:effectLst>
              <a:latin typeface="Century Gothic"/>
              <a:cs typeface="Century Gothic"/>
            </a:endParaRPr>
          </a:p>
        </p:txBody>
      </p:sp>
      <p:pic>
        <p:nvPicPr>
          <p:cNvPr id="411653"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411654"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1655"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ssolv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ppt_y</p:attrName>
                                        </p:attrNameLst>
                                      </p:cBhvr>
                                      <p:tavLst>
                                        <p:tav tm="0">
                                          <p:val>
                                            <p:strVal val="#ppt_y+#ppt_h*1.125000"/>
                                          </p:val>
                                        </p:tav>
                                        <p:tav tm="100000">
                                          <p:val>
                                            <p:strVal val="#ppt_y"/>
                                          </p:val>
                                        </p:tav>
                                      </p:tavLst>
                                    </p:anim>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3" descr="newspaper.png"/>
          <p:cNvPicPr>
            <a:picLocks noChangeAspect="1"/>
          </p:cNvPicPr>
          <p:nvPr/>
        </p:nvPicPr>
        <p:blipFill>
          <a:blip r:embed="rId2"/>
          <a:srcRect/>
          <a:stretch>
            <a:fillRect/>
          </a:stretch>
        </p:blipFill>
        <p:spPr bwMode="auto">
          <a:xfrm>
            <a:off x="457200" y="-44450"/>
            <a:ext cx="8440738" cy="6858000"/>
          </a:xfrm>
          <a:prstGeom prst="rect">
            <a:avLst/>
          </a:prstGeom>
          <a:noFill/>
          <a:ln w="9525">
            <a:noFill/>
            <a:miter lim="800000"/>
            <a:headEnd/>
            <a:tailEnd/>
          </a:ln>
        </p:spPr>
      </p:pic>
      <p:sp>
        <p:nvSpPr>
          <p:cNvPr id="7" name="Título 6"/>
          <p:cNvSpPr>
            <a:spLocks noGrp="1"/>
          </p:cNvSpPr>
          <p:nvPr>
            <p:ph type="title"/>
          </p:nvPr>
        </p:nvSpPr>
        <p:spPr>
          <a:xfrm>
            <a:off x="755650" y="4092575"/>
            <a:ext cx="7772400" cy="2720975"/>
          </a:xfrm>
        </p:spPr>
        <p:txBody>
          <a:bodyPr/>
          <a:lstStyle/>
          <a:p>
            <a:pPr eaLnBrk="1" hangingPunct="1">
              <a:defRPr/>
            </a:pPr>
            <a:r>
              <a:rPr lang="es-ES" sz="2200" b="0" kern="1200" dirty="0" smtClean="0">
                <a:solidFill>
                  <a:srgbClr val="FF0000"/>
                </a:solidFill>
                <a:effectLst>
                  <a:outerShdw blurRad="38100" dist="38100" dir="2700000" algn="tl">
                    <a:srgbClr val="000000">
                      <a:alpha val="43137"/>
                    </a:srgbClr>
                  </a:outerShdw>
                </a:effectLst>
                <a:latin typeface="Century Gothic"/>
                <a:ea typeface="+mn-ea"/>
                <a:cs typeface="Century Gothic"/>
              </a:rPr>
              <a:t>El riesgo inflacionario se globalizó en el primer cuatrimestre del año, lo que provocó que las economías desarrolladas y emergentes incumplieran con sus objetivos de crecimiento de los precios.</a:t>
            </a:r>
            <a:r>
              <a:rPr lang="es-ES_tradnl" sz="2200" b="0" kern="1200" dirty="0">
                <a:solidFill>
                  <a:srgbClr val="FF0000"/>
                </a:solidFill>
                <a:effectLst>
                  <a:outerShdw blurRad="38100" dist="38100" dir="2700000" algn="tl">
                    <a:srgbClr val="000000">
                      <a:alpha val="43137"/>
                    </a:srgbClr>
                  </a:outerShdw>
                </a:effectLst>
                <a:latin typeface="Century Gothic"/>
                <a:ea typeface="+mn-ea"/>
                <a:cs typeface="Century Gothic"/>
              </a:rPr>
              <a:t> </a:t>
            </a:r>
            <a:endParaRPr lang="es-MX" sz="2200" b="0" dirty="0">
              <a:solidFill>
                <a:srgbClr val="FF0000"/>
              </a:solidFill>
              <a:latin typeface="Century Gothic"/>
              <a:cs typeface="Century Gothic"/>
            </a:endParaRPr>
          </a:p>
        </p:txBody>
      </p:sp>
      <p:sp>
        <p:nvSpPr>
          <p:cNvPr id="3" name="Marcador de contenido 2"/>
          <p:cNvSpPr>
            <a:spLocks noGrp="1"/>
          </p:cNvSpPr>
          <p:nvPr>
            <p:ph type="body" idx="1"/>
          </p:nvPr>
        </p:nvSpPr>
        <p:spPr>
          <a:xfrm>
            <a:off x="755650" y="1989138"/>
            <a:ext cx="7772400" cy="2016125"/>
          </a:xfrm>
        </p:spPr>
        <p:txBody>
          <a:bodyPr/>
          <a:lstStyle/>
          <a:p>
            <a:pPr>
              <a:defRPr/>
            </a:pPr>
            <a:r>
              <a:rPr lang="es-ES" kern="1200" dirty="0">
                <a:solidFill>
                  <a:srgbClr val="000090"/>
                </a:solidFill>
                <a:effectLst>
                  <a:outerShdw blurRad="38100" dist="38100" dir="2700000" algn="tl">
                    <a:srgbClr val="000000">
                      <a:alpha val="43137"/>
                    </a:srgbClr>
                  </a:outerShdw>
                </a:effectLst>
                <a:latin typeface="Century Gothic"/>
                <a:ea typeface="+mn-ea"/>
                <a:cs typeface="Century Gothic"/>
              </a:rPr>
              <a:t>EL FINANCIERO</a:t>
            </a:r>
            <a:endParaRPr lang="es-ES_tradnl" kern="1200" dirty="0">
              <a:solidFill>
                <a:srgbClr val="000090"/>
              </a:solidFill>
              <a:effectLst>
                <a:outerShdw blurRad="38100" dist="38100" dir="2700000" algn="tl">
                  <a:srgbClr val="000000">
                    <a:alpha val="43137"/>
                  </a:srgbClr>
                </a:outerShdw>
              </a:effectLst>
              <a:latin typeface="Century Gothic"/>
              <a:ea typeface="+mn-ea"/>
              <a:cs typeface="Century Gothic"/>
            </a:endParaRPr>
          </a:p>
          <a:p>
            <a:pPr>
              <a:defRPr/>
            </a:pPr>
            <a:r>
              <a:rPr lang="es-ES" kern="1200" dirty="0">
                <a:solidFill>
                  <a:srgbClr val="000090"/>
                </a:solidFill>
                <a:effectLst>
                  <a:outerShdw blurRad="38100" dist="38100" dir="2700000" algn="tl">
                    <a:srgbClr val="000000">
                      <a:alpha val="43137"/>
                    </a:srgbClr>
                  </a:outerShdw>
                </a:effectLst>
                <a:latin typeface="Century Gothic"/>
                <a:ea typeface="+mn-ea"/>
                <a:cs typeface="Century Gothic"/>
              </a:rPr>
              <a:t>Se globaliza la inflación; naciones desarrolladas y emergentes incumplen rangos esperados</a:t>
            </a:r>
            <a:endParaRPr lang="es-ES_tradnl" kern="1200" dirty="0">
              <a:solidFill>
                <a:srgbClr val="000090"/>
              </a:solidFill>
              <a:effectLst>
                <a:outerShdw blurRad="38100" dist="38100" dir="2700000" algn="tl">
                  <a:srgbClr val="000000">
                    <a:alpha val="43137"/>
                  </a:srgbClr>
                </a:outerShdw>
              </a:effectLst>
              <a:latin typeface="Century Gothic"/>
              <a:ea typeface="+mn-ea"/>
              <a:cs typeface="Century Gothic"/>
            </a:endParaRPr>
          </a:p>
          <a:p>
            <a:pPr>
              <a:defRPr/>
            </a:pPr>
            <a:r>
              <a:rPr lang="es-ES" kern="1200" dirty="0">
                <a:solidFill>
                  <a:srgbClr val="000090"/>
                </a:solidFill>
                <a:effectLst>
                  <a:outerShdw blurRad="38100" dist="38100" dir="2700000" algn="tl">
                    <a:srgbClr val="000000">
                      <a:alpha val="43137"/>
                    </a:srgbClr>
                  </a:outerShdw>
                </a:effectLst>
                <a:latin typeface="Century Gothic"/>
                <a:ea typeface="+mn-ea"/>
                <a:cs typeface="Century Gothic"/>
              </a:rPr>
              <a:t>Suben los precios hasta en 13% anual; política monetaria, instrumento de ajuste en el mediano plazo</a:t>
            </a:r>
            <a:endParaRPr lang="es-ES_tradnl" kern="1200" dirty="0">
              <a:solidFill>
                <a:srgbClr val="000090"/>
              </a:solidFill>
              <a:effectLst>
                <a:outerShdw blurRad="38100" dist="38100" dir="2700000" algn="tl">
                  <a:srgbClr val="000000">
                    <a:alpha val="43137"/>
                  </a:srgbClr>
                </a:outerShdw>
              </a:effectLst>
              <a:latin typeface="Century Gothic"/>
              <a:ea typeface="+mn-ea"/>
              <a:cs typeface="Century Gothic"/>
            </a:endParaRPr>
          </a:p>
          <a:p>
            <a:pPr>
              <a:defRPr/>
            </a:pPr>
            <a:r>
              <a:rPr lang="es-ES" kern="1200" dirty="0">
                <a:solidFill>
                  <a:srgbClr val="000090"/>
                </a:solidFill>
                <a:effectLst>
                  <a:outerShdw blurRad="38100" dist="38100" dir="2700000" algn="tl">
                    <a:srgbClr val="000000">
                      <a:alpha val="43137"/>
                    </a:srgbClr>
                  </a:outerShdw>
                </a:effectLst>
                <a:latin typeface="Century Gothic"/>
                <a:ea typeface="+mn-ea"/>
                <a:cs typeface="Century Gothic"/>
              </a:rPr>
              <a:t>Por E. Gutiérrez / R. Martínez</a:t>
            </a:r>
            <a:endParaRPr lang="es-MX" kern="1200" dirty="0">
              <a:solidFill>
                <a:srgbClr val="000090"/>
              </a:solidFill>
              <a:effectLst>
                <a:outerShdw blurRad="38100" dist="38100" dir="2700000" algn="tl">
                  <a:srgbClr val="000000">
                    <a:alpha val="43137"/>
                  </a:srgbClr>
                </a:outerShdw>
              </a:effectLst>
              <a:latin typeface="Century Gothic"/>
              <a:ea typeface="+mn-ea"/>
              <a:cs typeface="Century Gothic"/>
            </a:endParaRPr>
          </a:p>
        </p:txBody>
      </p:sp>
      <p:sp>
        <p:nvSpPr>
          <p:cNvPr id="4" name="Rectangle 3"/>
          <p:cNvSpPr/>
          <p:nvPr/>
        </p:nvSpPr>
        <p:spPr>
          <a:xfrm>
            <a:off x="-3565525" y="1484313"/>
            <a:ext cx="4572000" cy="369887"/>
          </a:xfrm>
          <a:prstGeom prst="rect">
            <a:avLst/>
          </a:prstGeom>
        </p:spPr>
        <p:txBody>
          <a:bodyPr>
            <a:spAutoFit/>
          </a:bodyPr>
          <a:lstStyle/>
          <a:p>
            <a:pPr>
              <a:defRPr/>
            </a:pPr>
            <a:endParaRPr lang="es-MX" dirty="0">
              <a:effectLst>
                <a:outerShdw blurRad="38100" dist="38100" dir="2700000" algn="tl">
                  <a:srgbClr val="000000">
                    <a:alpha val="43137"/>
                  </a:srgbClr>
                </a:outerShdw>
              </a:effectLst>
              <a:latin typeface="Arial" pitchFamily="-109" charset="0"/>
            </a:endParaRPr>
          </a:p>
        </p:txBody>
      </p:sp>
      <p:pic>
        <p:nvPicPr>
          <p:cNvPr id="412678"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2679"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2680"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0" end="0"/>
                                            </p:txEl>
                                          </p:spTgt>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1" end="1"/>
                                            </p:txEl>
                                          </p:spTgt>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3" dur="500"/>
                                        <p:tgtEl>
                                          <p:spTgt spid="3">
                                            <p:txEl>
                                              <p:pRg st="2" end="2"/>
                                            </p:txEl>
                                          </p:spTgt>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8" dur="500"/>
                                        <p:tgtEl>
                                          <p:spTgt spid="3">
                                            <p:txEl>
                                              <p:pRg st="3" end="3"/>
                                            </p:txEl>
                                          </p:spTgt>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a:grpSpLocks/>
          </p:cNvGrpSpPr>
          <p:nvPr/>
        </p:nvGrpSpPr>
        <p:grpSpPr bwMode="auto">
          <a:xfrm>
            <a:off x="457200" y="0"/>
            <a:ext cx="8440738" cy="6934200"/>
            <a:chOff x="457200" y="0"/>
            <a:chExt cx="8440738" cy="6933590"/>
          </a:xfrm>
        </p:grpSpPr>
        <p:pic>
          <p:nvPicPr>
            <p:cNvPr id="413698" name="Imagen 3" descr="newspaper.png"/>
            <p:cNvPicPr>
              <a:picLocks noChangeAspect="1"/>
            </p:cNvPicPr>
            <p:nvPr/>
          </p:nvPicPr>
          <p:blipFill>
            <a:blip r:embed="rId2"/>
            <a:srcRect/>
            <a:stretch>
              <a:fillRect/>
            </a:stretch>
          </p:blipFill>
          <p:spPr bwMode="auto">
            <a:xfrm>
              <a:off x="457200" y="0"/>
              <a:ext cx="8440738" cy="6858000"/>
            </a:xfrm>
            <a:prstGeom prst="rect">
              <a:avLst/>
            </a:prstGeom>
            <a:noFill/>
            <a:ln w="9525">
              <a:noFill/>
              <a:miter lim="800000"/>
              <a:headEnd/>
              <a:tailEnd/>
            </a:ln>
          </p:spPr>
        </p:pic>
        <p:sp>
          <p:nvSpPr>
            <p:cNvPr id="2" name="Rectangle 1"/>
            <p:cNvSpPr/>
            <p:nvPr/>
          </p:nvSpPr>
          <p:spPr>
            <a:xfrm>
              <a:off x="755650" y="1917531"/>
              <a:ext cx="7920038" cy="5016059"/>
            </a:xfrm>
            <a:prstGeom prst="rect">
              <a:avLst/>
            </a:prstGeom>
          </p:spPr>
          <p:txBody>
            <a:bodyPr>
              <a:spAutoFit/>
            </a:bodyPr>
            <a:lstStyle/>
            <a:p>
              <a:pPr>
                <a:defRPr/>
              </a:pPr>
              <a:r>
                <a:rPr lang="es-ES" sz="2000" cap="all" dirty="0">
                  <a:solidFill>
                    <a:srgbClr val="0000FF"/>
                  </a:solidFill>
                  <a:effectLst>
                    <a:outerShdw blurRad="38100" dist="38100" dir="2700000" algn="tl">
                      <a:srgbClr val="000000">
                        <a:alpha val="43137"/>
                      </a:srgbClr>
                    </a:outerShdw>
                  </a:effectLst>
                  <a:latin typeface="Century Gothic"/>
                  <a:ea typeface="ＭＳ Ｐゴシック" pitchFamily="-106" charset="-128"/>
                  <a:cs typeface="Century Gothic"/>
                </a:rPr>
                <a:t>El contagio de la inflación mundial fue derivado del aumento en el costo de energéticos y de alimentos, que llevó a reportar incrementos en los precios de más de 4% en las naciones avanzadas, y de hasta de 13% en las naciones subdesarrolladas</a:t>
              </a:r>
              <a:r>
                <a:rPr lang="es-ES" sz="2000" kern="0" cap="all" dirty="0">
                  <a:solidFill>
                    <a:srgbClr val="0000FF"/>
                  </a:solidFill>
                  <a:latin typeface="Century Gothic"/>
                  <a:ea typeface="ＭＳ Ｐゴシック" pitchFamily="-106" charset="-128"/>
                  <a:cs typeface="Century Gothic"/>
                </a:rPr>
                <a:t>.</a:t>
              </a:r>
              <a:r>
                <a:rPr lang="es-ES_tradnl" sz="2000" kern="0" cap="all" dirty="0">
                  <a:solidFill>
                    <a:srgbClr val="FF0000"/>
                  </a:solidFill>
                  <a:latin typeface="Century Gothic"/>
                  <a:ea typeface="ＭＳ Ｐゴシック" pitchFamily="-106" charset="-128"/>
                  <a:cs typeface="Century Gothic"/>
                </a:rPr>
                <a:t/>
              </a:r>
              <a:br>
                <a:rPr lang="es-ES_tradnl" sz="2000" kern="0" cap="all" dirty="0">
                  <a:solidFill>
                    <a:srgbClr val="FF0000"/>
                  </a:solidFill>
                  <a:latin typeface="Century Gothic"/>
                  <a:ea typeface="ＭＳ Ｐゴシック" pitchFamily="-106" charset="-128"/>
                  <a:cs typeface="Century Gothic"/>
                </a:rPr>
              </a:br>
              <a:endParaRPr lang="es-ES_tradnl" sz="2000" kern="0" cap="all" dirty="0">
                <a:solidFill>
                  <a:srgbClr val="FF0000"/>
                </a:solidFill>
                <a:latin typeface="Century Gothic"/>
                <a:ea typeface="ＭＳ Ｐゴシック" pitchFamily="-106" charset="-128"/>
                <a:cs typeface="Century Gothic"/>
              </a:endParaRPr>
            </a:p>
            <a:p>
              <a:pPr>
                <a:defRPr/>
              </a:pPr>
              <a:r>
                <a:rPr lang="es-ES" sz="2000" cap="all" dirty="0">
                  <a:solidFill>
                    <a:srgbClr val="FF0000"/>
                  </a:solidFill>
                  <a:effectLst>
                    <a:outerShdw blurRad="38100" dist="38100" dir="2700000" algn="tl">
                      <a:srgbClr val="000000">
                        <a:alpha val="43137"/>
                      </a:srgbClr>
                    </a:outerShdw>
                  </a:effectLst>
                  <a:latin typeface="Century Gothic"/>
                  <a:cs typeface="Century Gothic"/>
                </a:rPr>
                <a:t>En este contexto, la política monetaria surge como un factor de ajuste para contener los embates del alza generalizada en los precios. Sin embargo, la economía mundial está encaminada a enfrentar la presencia de la inflación como uno de los </a:t>
              </a:r>
              <a:r>
                <a:rPr lang="es-ES" sz="2000" cap="all" dirty="0" err="1">
                  <a:solidFill>
                    <a:srgbClr val="FF0000"/>
                  </a:solidFill>
                  <a:effectLst>
                    <a:outerShdw blurRad="38100" dist="38100" dir="2700000" algn="tl">
                      <a:srgbClr val="000000">
                        <a:alpha val="43137"/>
                      </a:srgbClr>
                    </a:outerShdw>
                  </a:effectLst>
                  <a:latin typeface="Century Gothic"/>
                  <a:cs typeface="Century Gothic"/>
                </a:rPr>
                <a:t>pricipales</a:t>
              </a:r>
              <a:r>
                <a:rPr lang="es-ES" sz="2000" cap="all" dirty="0">
                  <a:solidFill>
                    <a:srgbClr val="FF0000"/>
                  </a:solidFill>
                  <a:effectLst>
                    <a:outerShdw blurRad="38100" dist="38100" dir="2700000" algn="tl">
                      <a:srgbClr val="000000">
                        <a:alpha val="43137"/>
                      </a:srgbClr>
                    </a:outerShdw>
                  </a:effectLst>
                  <a:latin typeface="Century Gothic"/>
                  <a:cs typeface="Century Gothic"/>
                </a:rPr>
                <a:t> factores de riesgo, variable que se presenta como reflejo del inicio de una era de sobredemanda por productos primarios.</a:t>
              </a:r>
            </a:p>
            <a:p>
              <a:pPr>
                <a:defRPr/>
              </a:pPr>
              <a:r>
                <a:rPr lang="es-MX" sz="2000" b="1" dirty="0">
                  <a:solidFill>
                    <a:srgbClr val="FFFFFF"/>
                  </a:solidFill>
                  <a:effectLst>
                    <a:outerShdw blurRad="38100" dist="38100" dir="2700000" algn="tl">
                      <a:srgbClr val="000000">
                        <a:alpha val="43137"/>
                      </a:srgbClr>
                    </a:outerShdw>
                  </a:effectLst>
                  <a:latin typeface="Century Gothic"/>
                  <a:ea typeface="ＭＳ Ｐゴシック" pitchFamily="-106" charset="-128"/>
                  <a:cs typeface="Century Gothic"/>
                </a:rPr>
                <a:t/>
              </a:r>
              <a:br>
                <a:rPr lang="es-MX" sz="2000" b="1" dirty="0">
                  <a:solidFill>
                    <a:srgbClr val="FFFFFF"/>
                  </a:solidFill>
                  <a:effectLst>
                    <a:outerShdw blurRad="38100" dist="38100" dir="2700000" algn="tl">
                      <a:srgbClr val="000000">
                        <a:alpha val="43137"/>
                      </a:srgbClr>
                    </a:outerShdw>
                  </a:effectLst>
                  <a:latin typeface="Century Gothic"/>
                  <a:ea typeface="ＭＳ Ｐゴシック" pitchFamily="-106" charset="-128"/>
                  <a:cs typeface="Century Gothic"/>
                </a:rPr>
              </a:br>
              <a:endParaRPr lang="es-MX" sz="2000" b="1" dirty="0">
                <a:effectLst>
                  <a:outerShdw blurRad="38100" dist="38100" dir="2700000" algn="tl">
                    <a:srgbClr val="000000">
                      <a:alpha val="43137"/>
                    </a:srgbClr>
                  </a:outerShdw>
                </a:effectLst>
                <a:latin typeface="Century Gothic"/>
                <a:cs typeface="Century Gothic"/>
              </a:endParaRPr>
            </a:p>
          </p:txBody>
        </p:sp>
      </p:grpSp>
      <p:pic>
        <p:nvPicPr>
          <p:cNvPr id="413701"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3702"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3703"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3" descr="newspaper.png"/>
          <p:cNvPicPr>
            <a:picLocks noChangeAspect="1"/>
          </p:cNvPicPr>
          <p:nvPr/>
        </p:nvPicPr>
        <p:blipFill>
          <a:blip r:embed="rId2"/>
          <a:srcRect/>
          <a:stretch>
            <a:fillRect/>
          </a:stretch>
        </p:blipFill>
        <p:spPr bwMode="auto">
          <a:xfrm>
            <a:off x="457200" y="0"/>
            <a:ext cx="8440738" cy="6858000"/>
          </a:xfrm>
          <a:prstGeom prst="rect">
            <a:avLst/>
          </a:prstGeom>
          <a:noFill/>
          <a:ln w="9525">
            <a:noFill/>
            <a:miter lim="800000"/>
            <a:headEnd/>
            <a:tailEnd/>
          </a:ln>
        </p:spPr>
      </p:pic>
      <p:sp>
        <p:nvSpPr>
          <p:cNvPr id="5" name="Marcador de contenido 4"/>
          <p:cNvSpPr>
            <a:spLocks noGrp="1"/>
          </p:cNvSpPr>
          <p:nvPr>
            <p:ph idx="1"/>
          </p:nvPr>
        </p:nvSpPr>
        <p:spPr>
          <a:xfrm>
            <a:off x="806896" y="1752600"/>
            <a:ext cx="7797552" cy="5348808"/>
          </a:xfrm>
        </p:spPr>
        <p:txBody>
          <a:bodyPr/>
          <a:lstStyle/>
          <a:p>
            <a:pPr marL="0" indent="0">
              <a:buFontTx/>
              <a:buNone/>
              <a:defRPr/>
            </a:pPr>
            <a:r>
              <a:rPr lang="es-ES" sz="2400" b="1" kern="120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Sobrecalentamiento </a:t>
            </a:r>
            <a:r>
              <a:rPr lang="es-ES" sz="2400" b="1" kern="12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en China</a:t>
            </a:r>
            <a:endParaRPr lang="es-ES_tradnl" sz="2400" b="1" kern="12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a:p>
            <a:pPr marL="0" indent="0">
              <a:buFontTx/>
              <a:buNone/>
              <a:defRPr/>
            </a:pPr>
            <a:r>
              <a:rPr lang="es-ES" sz="1900" kern="1200" cap="all" dirty="0">
                <a:solidFill>
                  <a:srgbClr val="0000FF"/>
                </a:solidFill>
                <a:effectLst>
                  <a:outerShdw blurRad="38100" dist="38100" dir="2700000" algn="tl">
                    <a:srgbClr val="000000">
                      <a:alpha val="43137"/>
                    </a:srgbClr>
                  </a:outerShdw>
                </a:effectLst>
                <a:latin typeface="Century Gothic"/>
                <a:cs typeface="Century Gothic"/>
              </a:rPr>
              <a:t>En contraparte, el caso de China se considera un factor de riesgo ante la posibilidad de un sobrecalentamiento económico. Esto debido a que su inflación está en un rango de 8.3% anual y su crecimiento se situó en una tasa de 9%  real al cierre del primer trimestre del año</a:t>
            </a:r>
            <a:r>
              <a:rPr lang="es-ES" sz="1900" kern="1200" cap="all" dirty="0">
                <a:solidFill>
                  <a:srgbClr val="161616"/>
                </a:solidFill>
                <a:effectLst>
                  <a:outerShdw blurRad="38100" dist="38100" dir="2700000" algn="tl">
                    <a:srgbClr val="000000">
                      <a:alpha val="43137"/>
                    </a:srgbClr>
                  </a:outerShdw>
                </a:effectLst>
                <a:latin typeface="Century Gothic"/>
                <a:cs typeface="Century Gothic"/>
              </a:rPr>
              <a:t>.</a:t>
            </a:r>
            <a:r>
              <a:rPr lang="es-ES" sz="1900" kern="1200" cap="all" dirty="0" smtClean="0">
                <a:solidFill>
                  <a:srgbClr val="161616"/>
                </a:solidFill>
                <a:effectLst>
                  <a:outerShdw blurRad="38100" dist="38100" dir="2700000" algn="tl">
                    <a:srgbClr val="000000">
                      <a:alpha val="43137"/>
                    </a:srgbClr>
                  </a:outerShdw>
                </a:effectLst>
                <a:latin typeface="Century Gothic"/>
                <a:cs typeface="Century Gothic"/>
              </a:rPr>
              <a:t> </a:t>
            </a:r>
          </a:p>
          <a:p>
            <a:pPr marL="0" indent="0">
              <a:buFontTx/>
              <a:buNone/>
              <a:defRPr/>
            </a:pPr>
            <a:endParaRPr lang="es-ES" sz="1900" kern="1200" cap="all" dirty="0" smtClean="0">
              <a:solidFill>
                <a:srgbClr val="161616"/>
              </a:solidFill>
              <a:effectLst>
                <a:outerShdw blurRad="38100" dist="38100" dir="2700000" algn="tl">
                  <a:srgbClr val="000000">
                    <a:alpha val="43137"/>
                  </a:srgbClr>
                </a:outerShdw>
              </a:effectLst>
              <a:latin typeface="Century Gothic"/>
              <a:cs typeface="Century Gothic"/>
            </a:endParaRPr>
          </a:p>
          <a:p>
            <a:pPr marL="0" indent="0">
              <a:buFontTx/>
              <a:buNone/>
              <a:defRPr/>
            </a:pPr>
            <a:r>
              <a:rPr lang="es-ES" sz="1900" kern="1200" cap="all" dirty="0">
                <a:solidFill>
                  <a:srgbClr val="FF0000"/>
                </a:solidFill>
                <a:effectLst>
                  <a:outerShdw blurRad="38100" dist="38100" dir="2700000" algn="tl">
                    <a:srgbClr val="000000">
                      <a:alpha val="43137"/>
                    </a:srgbClr>
                  </a:outerShdw>
                </a:effectLst>
                <a:latin typeface="Century Gothic"/>
                <a:cs typeface="Century Gothic"/>
              </a:rPr>
              <a:t>Por ejemplo, en el caso de Rusia la inflación promedio se sitúa entre 6 y 7%  anual y también con tendencia alcista.</a:t>
            </a:r>
            <a:r>
              <a:rPr lang="es-ES_tradnl" sz="1900" kern="1200" cap="all" dirty="0">
                <a:solidFill>
                  <a:srgbClr val="FF0000"/>
                </a:solidFill>
                <a:effectLst>
                  <a:outerShdw blurRad="38100" dist="38100" dir="2700000" algn="tl">
                    <a:srgbClr val="000000">
                      <a:alpha val="43137"/>
                    </a:srgbClr>
                  </a:outerShdw>
                </a:effectLst>
                <a:latin typeface="Century Gothic"/>
                <a:cs typeface="Century Gothic"/>
              </a:rPr>
              <a:t> </a:t>
            </a:r>
            <a:r>
              <a:rPr lang="es-ES" sz="1900" kern="1200" cap="all" dirty="0">
                <a:solidFill>
                  <a:srgbClr val="FF0000"/>
                </a:solidFill>
                <a:effectLst>
                  <a:outerShdw blurRad="38100" dist="38100" dir="2700000" algn="tl">
                    <a:srgbClr val="000000">
                      <a:alpha val="43137"/>
                    </a:srgbClr>
                  </a:outerShdw>
                </a:effectLst>
                <a:latin typeface="Century Gothic"/>
                <a:cs typeface="Century Gothic"/>
              </a:rPr>
              <a:t>El contagio inflacionario que comparten las naciones, tanto desarrolladas como emergentes, se debe al alza del precio del petróleo y del precio de los alimentos, a la moderación en el crecimiento  económico y a la subutilización de la capacidad instalada, entre otros factores.</a:t>
            </a:r>
          </a:p>
          <a:p>
            <a:pPr>
              <a:defRPr/>
            </a:pPr>
            <a:endParaRPr lang="es-ES_tradnl" sz="2000" b="1" kern="1200" cap="all" dirty="0">
              <a:solidFill>
                <a:srgbClr val="161616"/>
              </a:solidFill>
              <a:effectLst>
                <a:outerShdw blurRad="38100" dist="38100" dir="2700000" algn="tl">
                  <a:srgbClr val="000000">
                    <a:alpha val="43137"/>
                  </a:srgbClr>
                </a:outerShdw>
              </a:effectLst>
              <a:latin typeface="Century Gothic"/>
              <a:cs typeface="Century Gothic"/>
            </a:endParaRPr>
          </a:p>
          <a:p>
            <a:pPr>
              <a:defRPr/>
            </a:pPr>
            <a:endParaRPr lang="es-ES_tradnl" sz="2000" b="1" kern="1200" cap="all" dirty="0">
              <a:solidFill>
                <a:srgbClr val="161616"/>
              </a:solidFill>
              <a:effectLst>
                <a:outerShdw blurRad="38100" dist="38100" dir="2700000" algn="tl">
                  <a:srgbClr val="000000">
                    <a:alpha val="43137"/>
                  </a:srgbClr>
                </a:outerShdw>
              </a:effectLst>
              <a:latin typeface="Century Gothic"/>
              <a:cs typeface="Century Gothic"/>
            </a:endParaRPr>
          </a:p>
          <a:p>
            <a:pPr>
              <a:defRPr/>
            </a:pPr>
            <a:endParaRPr lang="es-MX" sz="2000" b="1" kern="1200" cap="all" dirty="0">
              <a:solidFill>
                <a:srgbClr val="161616"/>
              </a:solidFill>
              <a:effectLst>
                <a:outerShdw blurRad="38100" dist="38100" dir="2700000" algn="tl">
                  <a:srgbClr val="000000">
                    <a:alpha val="43137"/>
                  </a:srgbClr>
                </a:outerShdw>
              </a:effectLst>
              <a:latin typeface="Century Gothic"/>
              <a:cs typeface="Century Gothic"/>
            </a:endParaRPr>
          </a:p>
        </p:txBody>
      </p:sp>
      <p:pic>
        <p:nvPicPr>
          <p:cNvPr id="414724"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4725"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4726"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Título 1"/>
          <p:cNvSpPr>
            <a:spLocks noGrp="1"/>
          </p:cNvSpPr>
          <p:nvPr>
            <p:ph type="title"/>
          </p:nvPr>
        </p:nvSpPr>
        <p:spPr/>
        <p:txBody>
          <a:bodyPr/>
          <a:lstStyle/>
          <a:p>
            <a:endParaRPr lang="es-MX" smtClean="0">
              <a:ea typeface="ＭＳ Ｐゴシック" charset="-128"/>
            </a:endParaRPr>
          </a:p>
        </p:txBody>
      </p:sp>
      <p:grpSp>
        <p:nvGrpSpPr>
          <p:cNvPr id="6" name="Group 5"/>
          <p:cNvGrpSpPr>
            <a:grpSpLocks/>
          </p:cNvGrpSpPr>
          <p:nvPr/>
        </p:nvGrpSpPr>
        <p:grpSpPr bwMode="auto">
          <a:xfrm>
            <a:off x="0" y="0"/>
            <a:ext cx="8426450" cy="6858000"/>
            <a:chOff x="0" y="-1"/>
            <a:chExt cx="8426450" cy="6858001"/>
          </a:xfrm>
        </p:grpSpPr>
        <p:pic>
          <p:nvPicPr>
            <p:cNvPr id="415747" name="Imagen 3" descr="periodicotítulo.png"/>
            <p:cNvPicPr>
              <a:picLocks noChangeAspect="1"/>
            </p:cNvPicPr>
            <p:nvPr/>
          </p:nvPicPr>
          <p:blipFill>
            <a:blip r:embed="rId2"/>
            <a:srcRect/>
            <a:stretch>
              <a:fillRect/>
            </a:stretch>
          </p:blipFill>
          <p:spPr bwMode="auto">
            <a:xfrm>
              <a:off x="0" y="-1"/>
              <a:ext cx="8426450" cy="6858001"/>
            </a:xfrm>
            <a:prstGeom prst="rect">
              <a:avLst/>
            </a:prstGeom>
            <a:noFill/>
            <a:ln w="9525">
              <a:noFill/>
              <a:miter lim="800000"/>
              <a:headEnd/>
              <a:tailEnd/>
            </a:ln>
          </p:spPr>
        </p:pic>
        <p:sp>
          <p:nvSpPr>
            <p:cNvPr id="5" name="Rectángulo 4"/>
            <p:cNvSpPr/>
            <p:nvPr/>
          </p:nvSpPr>
          <p:spPr>
            <a:xfrm>
              <a:off x="685800" y="1904999"/>
              <a:ext cx="7239000" cy="4770439"/>
            </a:xfrm>
            <a:prstGeom prst="rect">
              <a:avLst/>
            </a:prstGeom>
          </p:spPr>
          <p:txBody>
            <a:bodyPr>
              <a:spAutoFit/>
            </a:bodyPr>
            <a:lstStyle/>
            <a:p>
              <a:pPr>
                <a:defRPr/>
              </a:pPr>
              <a:r>
                <a:rPr lang="es-ES" sz="2000" dirty="0">
                  <a:solidFill>
                    <a:srgbClr val="000090"/>
                  </a:solidFill>
                  <a:effectLst>
                    <a:outerShdw blurRad="38100" dist="38100" dir="2700000" algn="tl">
                      <a:srgbClr val="000000">
                        <a:alpha val="43137"/>
                      </a:srgbClr>
                    </a:outerShdw>
                  </a:effectLst>
                  <a:latin typeface="Century Gothic"/>
                  <a:cs typeface="Century Gothic"/>
                </a:rPr>
                <a:t>NOTICIA</a:t>
              </a:r>
              <a:endParaRPr lang="es-ES_tradnl" sz="2000" dirty="0">
                <a:solidFill>
                  <a:srgbClr val="000090"/>
                </a:solidFill>
                <a:effectLst>
                  <a:outerShdw blurRad="38100" dist="38100" dir="2700000" algn="tl">
                    <a:srgbClr val="000000">
                      <a:alpha val="43137"/>
                    </a:srgbClr>
                  </a:outerShdw>
                </a:effectLst>
                <a:latin typeface="Century Gothic"/>
                <a:cs typeface="Century Gothic"/>
              </a:endParaRPr>
            </a:p>
            <a:p>
              <a:pPr>
                <a:defRPr/>
              </a:pPr>
              <a:r>
                <a:rPr lang="es-ES" sz="2000" dirty="0">
                  <a:solidFill>
                    <a:srgbClr val="000090"/>
                  </a:solidFill>
                  <a:effectLst>
                    <a:outerShdw blurRad="38100" dist="38100" dir="2700000" algn="tl">
                      <a:srgbClr val="000000">
                        <a:alpha val="43137"/>
                      </a:srgbClr>
                    </a:outerShdw>
                  </a:effectLst>
                  <a:latin typeface="Century Gothic"/>
                  <a:cs typeface="Century Gothic"/>
                </a:rPr>
                <a:t>EL ECONOMISTA</a:t>
              </a:r>
              <a:endParaRPr lang="es-ES_tradnl" sz="2000" dirty="0">
                <a:solidFill>
                  <a:srgbClr val="000090"/>
                </a:solidFill>
                <a:effectLst>
                  <a:outerShdw blurRad="38100" dist="38100" dir="2700000" algn="tl">
                    <a:srgbClr val="000000">
                      <a:alpha val="43137"/>
                    </a:srgbClr>
                  </a:outerShdw>
                </a:effectLst>
                <a:latin typeface="Century Gothic"/>
                <a:cs typeface="Century Gothic"/>
              </a:endParaRPr>
            </a:p>
            <a:p>
              <a:pPr>
                <a:defRPr/>
              </a:pPr>
              <a:r>
                <a:rPr lang="es-ES" sz="2000" dirty="0">
                  <a:solidFill>
                    <a:srgbClr val="000090"/>
                  </a:solidFill>
                  <a:effectLst>
                    <a:outerShdw blurRad="38100" dist="38100" dir="2700000" algn="tl">
                      <a:srgbClr val="000000">
                        <a:alpha val="43137"/>
                      </a:srgbClr>
                    </a:outerShdw>
                  </a:effectLst>
                  <a:latin typeface="Century Gothic"/>
                  <a:cs typeface="Century Gothic"/>
                </a:rPr>
                <a:t>Prevén mayor inflación en China para este año.</a:t>
              </a:r>
              <a:endParaRPr lang="es-ES_tradnl" sz="2000" dirty="0">
                <a:solidFill>
                  <a:srgbClr val="000090"/>
                </a:solidFill>
                <a:effectLst>
                  <a:outerShdw blurRad="38100" dist="38100" dir="2700000" algn="tl">
                    <a:srgbClr val="000000">
                      <a:alpha val="43137"/>
                    </a:srgbClr>
                  </a:outerShdw>
                </a:effectLst>
                <a:latin typeface="Century Gothic"/>
                <a:cs typeface="Century Gothic"/>
              </a:endParaRPr>
            </a:p>
            <a:p>
              <a:pPr>
                <a:defRPr/>
              </a:pPr>
              <a:r>
                <a:rPr lang="es-ES" sz="2000" dirty="0">
                  <a:solidFill>
                    <a:srgbClr val="000090"/>
                  </a:solidFill>
                  <a:effectLst>
                    <a:outerShdw blurRad="38100" dist="38100" dir="2700000" algn="tl">
                      <a:srgbClr val="000000">
                        <a:alpha val="43137"/>
                      </a:srgbClr>
                    </a:outerShdw>
                  </a:effectLst>
                  <a:latin typeface="Century Gothic"/>
                  <a:cs typeface="Century Gothic"/>
                </a:rPr>
                <a:t>Los precios subirán hasta 7% </a:t>
              </a:r>
              <a:endParaRPr lang="es-ES_tradnl" sz="2000" dirty="0">
                <a:solidFill>
                  <a:srgbClr val="000090"/>
                </a:solidFill>
                <a:effectLst>
                  <a:outerShdw blurRad="38100" dist="38100" dir="2700000" algn="tl">
                    <a:srgbClr val="000000">
                      <a:alpha val="43137"/>
                    </a:srgbClr>
                  </a:outerShdw>
                </a:effectLst>
                <a:latin typeface="Century Gothic"/>
                <a:cs typeface="Century Gothic"/>
              </a:endParaRPr>
            </a:p>
            <a:p>
              <a:pPr>
                <a:defRPr/>
              </a:pPr>
              <a:r>
                <a:rPr lang="es-ES" sz="2000" dirty="0">
                  <a:solidFill>
                    <a:srgbClr val="000090"/>
                  </a:solidFill>
                  <a:effectLst>
                    <a:outerShdw blurRad="38100" dist="38100" dir="2700000" algn="tl">
                      <a:srgbClr val="000000">
                        <a:alpha val="43137"/>
                      </a:srgbClr>
                    </a:outerShdw>
                  </a:effectLst>
                  <a:latin typeface="Century Gothic"/>
                  <a:cs typeface="Century Gothic"/>
                </a:rPr>
                <a:t>Reuters</a:t>
              </a:r>
            </a:p>
            <a:p>
              <a:pPr>
                <a:defRPr/>
              </a:pPr>
              <a:endParaRPr lang="es-ES" i="1" dirty="0">
                <a:solidFill>
                  <a:srgbClr val="0000FF"/>
                </a:solidFill>
                <a:effectLst>
                  <a:outerShdw blurRad="38100" dist="38100" dir="2700000" algn="tl">
                    <a:srgbClr val="000000">
                      <a:alpha val="43137"/>
                    </a:srgbClr>
                  </a:outerShdw>
                </a:effectLst>
                <a:latin typeface="Arial" pitchFamily="-109" charset="0"/>
              </a:endParaRPr>
            </a:p>
            <a:p>
              <a:pPr>
                <a:defRPr/>
              </a:pPr>
              <a:r>
                <a:rPr lang="es-ES" sz="2100" dirty="0">
                  <a:solidFill>
                    <a:srgbClr val="FF0000"/>
                  </a:solidFill>
                  <a:effectLst>
                    <a:outerShdw blurRad="38100" dist="38100" dir="2700000" algn="tl">
                      <a:srgbClr val="000000">
                        <a:alpha val="43137"/>
                      </a:srgbClr>
                    </a:outerShdw>
                  </a:effectLst>
                  <a:latin typeface="Century Gothic"/>
                  <a:cs typeface="Century Gothic"/>
                </a:rPr>
                <a:t>Pekín. Los precios al consumidor de China podrían aumentar 7% este año tras haberse incrementado 4.8% en el año pasado, consideró Fan Jianping, economista del Centro Estatal de Información, la agencia de planeación económica. “Las presiones de precios serán bastante serias  en los proximos años, y será difícil llevar la inflación nuevamente a los niveles mínimos de los últimos años” </a:t>
              </a:r>
              <a:r>
                <a:rPr lang="es-ES" sz="2100" b="1" dirty="0">
                  <a:solidFill>
                    <a:srgbClr val="FF0000"/>
                  </a:solidFill>
                  <a:effectLst>
                    <a:outerShdw blurRad="38100" dist="38100" dir="2700000" algn="tl">
                      <a:srgbClr val="000000">
                        <a:alpha val="43137"/>
                      </a:srgbClr>
                    </a:outerShdw>
                  </a:effectLst>
                  <a:latin typeface="Century Gothic"/>
                  <a:cs typeface="Century Gothic"/>
                </a:rPr>
                <a:t>.</a:t>
              </a:r>
              <a:endParaRPr lang="es-ES_tradnl" sz="2100" b="1" dirty="0">
                <a:solidFill>
                  <a:srgbClr val="FF0000"/>
                </a:solidFill>
                <a:effectLst>
                  <a:outerShdw blurRad="38100" dist="38100" dir="2700000" algn="tl">
                    <a:srgbClr val="000000">
                      <a:alpha val="43137"/>
                    </a:srgbClr>
                  </a:outerShdw>
                </a:effectLst>
                <a:latin typeface="Century Gothic"/>
                <a:cs typeface="Century Gothic"/>
              </a:endParaRPr>
            </a:p>
            <a:p>
              <a:pPr>
                <a:defRPr/>
              </a:pPr>
              <a:endParaRPr lang="es-ES" b="1" dirty="0">
                <a:solidFill>
                  <a:srgbClr val="0000FF"/>
                </a:solidFill>
                <a:effectLst>
                  <a:outerShdw blurRad="38100" dist="38100" dir="2700000" algn="tl">
                    <a:srgbClr val="000000">
                      <a:alpha val="43137"/>
                    </a:srgbClr>
                  </a:outerShdw>
                </a:effectLst>
                <a:latin typeface="Arial" pitchFamily="-109" charset="0"/>
              </a:endParaRPr>
            </a:p>
          </p:txBody>
        </p:sp>
      </p:grpSp>
      <p:pic>
        <p:nvPicPr>
          <p:cNvPr id="415750"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5751"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5752"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ítulo 3"/>
          <p:cNvSpPr>
            <a:spLocks noGrp="1"/>
          </p:cNvSpPr>
          <p:nvPr>
            <p:ph type="title"/>
          </p:nvPr>
        </p:nvSpPr>
        <p:spPr/>
        <p:txBody>
          <a:bodyPr/>
          <a:lstStyle/>
          <a:p>
            <a:endParaRPr lang="es-MX" smtClean="0">
              <a:ea typeface="ＭＳ Ｐゴシック" charset="-128"/>
            </a:endParaRPr>
          </a:p>
        </p:txBody>
      </p:sp>
      <p:grpSp>
        <p:nvGrpSpPr>
          <p:cNvPr id="2" name="Group 1"/>
          <p:cNvGrpSpPr>
            <a:grpSpLocks/>
          </p:cNvGrpSpPr>
          <p:nvPr/>
        </p:nvGrpSpPr>
        <p:grpSpPr bwMode="auto">
          <a:xfrm>
            <a:off x="15875" y="0"/>
            <a:ext cx="9144000" cy="6858000"/>
            <a:chOff x="0" y="-1"/>
            <a:chExt cx="9144000" cy="6858001"/>
          </a:xfrm>
        </p:grpSpPr>
        <p:pic>
          <p:nvPicPr>
            <p:cNvPr id="416771" name="Imagen 5" descr="periodicotítulo.png"/>
            <p:cNvPicPr>
              <a:picLocks noChangeAspect="1"/>
            </p:cNvPicPr>
            <p:nvPr/>
          </p:nvPicPr>
          <p:blipFill>
            <a:blip r:embed="rId2"/>
            <a:srcRect/>
            <a:stretch>
              <a:fillRect/>
            </a:stretch>
          </p:blipFill>
          <p:spPr bwMode="auto">
            <a:xfrm>
              <a:off x="0" y="-1"/>
              <a:ext cx="9144000" cy="6858001"/>
            </a:xfrm>
            <a:prstGeom prst="rect">
              <a:avLst/>
            </a:prstGeom>
            <a:noFill/>
            <a:ln w="9525">
              <a:noFill/>
              <a:miter lim="800000"/>
              <a:headEnd/>
              <a:tailEnd/>
            </a:ln>
          </p:spPr>
        </p:pic>
        <p:sp>
          <p:nvSpPr>
            <p:cNvPr id="7" name="Rectángulo 6"/>
            <p:cNvSpPr/>
            <p:nvPr/>
          </p:nvSpPr>
          <p:spPr>
            <a:xfrm>
              <a:off x="990600" y="2154237"/>
              <a:ext cx="7467600" cy="4154488"/>
            </a:xfrm>
            <a:prstGeom prst="rect">
              <a:avLst/>
            </a:prstGeom>
          </p:spPr>
          <p:txBody>
            <a:bodyPr>
              <a:spAutoFit/>
            </a:bodyPr>
            <a:lstStyle/>
            <a:p>
              <a:pPr>
                <a:defRPr/>
              </a:pPr>
              <a:r>
                <a:rPr lang="es-MX" sz="2400" dirty="0">
                  <a:solidFill>
                    <a:srgbClr val="FF0000"/>
                  </a:solidFill>
                  <a:effectLst>
                    <a:outerShdw blurRad="38100" dist="38100" dir="2700000" algn="tl">
                      <a:srgbClr val="000000">
                        <a:alpha val="43137"/>
                      </a:srgbClr>
                    </a:outerShdw>
                  </a:effectLst>
                  <a:latin typeface="Century Gothic"/>
                  <a:cs typeface="Century Gothic"/>
                </a:rPr>
                <a:t>¿Cómo cambiarían las tendencias del mundo, si el precio del barril de petróleo llegara a  más de 200 dólares?</a:t>
              </a:r>
              <a:endParaRPr lang="es-ES_tradnl" sz="2400" dirty="0">
                <a:solidFill>
                  <a:srgbClr val="FF0000"/>
                </a:solidFill>
                <a:effectLst>
                  <a:outerShdw blurRad="38100" dist="38100" dir="2700000" algn="tl">
                    <a:srgbClr val="000000">
                      <a:alpha val="43137"/>
                    </a:srgbClr>
                  </a:outerShdw>
                </a:effectLst>
                <a:latin typeface="Century Gothic"/>
                <a:cs typeface="Century Gothic"/>
              </a:endParaRPr>
            </a:p>
            <a:p>
              <a:pPr>
                <a:defRPr/>
              </a:pPr>
              <a:r>
                <a:rPr lang="es-MX" sz="2400" dirty="0">
                  <a:solidFill>
                    <a:srgbClr val="0000FF"/>
                  </a:solidFill>
                  <a:effectLst>
                    <a:outerShdw blurRad="38100" dist="38100" dir="2700000" algn="tl">
                      <a:srgbClr val="000000">
                        <a:alpha val="43137"/>
                      </a:srgbClr>
                    </a:outerShdw>
                  </a:effectLst>
                  <a:latin typeface="Century Gothic"/>
                  <a:cs typeface="Century Gothic"/>
                </a:rPr>
                <a:t>Durante todo el siglo XX el desarrollo económico mundial se basó en los hidrocarburos. Hoy en día, el petróleo sigue siendo la base para el desarrollo económico. </a:t>
              </a:r>
              <a:r>
                <a:rPr lang="es-MX" sz="2400" dirty="0">
                  <a:solidFill>
                    <a:srgbClr val="FF0000"/>
                  </a:solidFill>
                  <a:effectLst>
                    <a:outerShdw blurRad="38100" dist="38100" dir="2700000" algn="tl">
                      <a:srgbClr val="000000">
                        <a:alpha val="43137"/>
                      </a:srgbClr>
                    </a:outerShdw>
                  </a:effectLst>
                  <a:latin typeface="Century Gothic"/>
                  <a:cs typeface="Century Gothic"/>
                </a:rPr>
                <a:t>Sin embargo, en los últimos años el precio del petróleo se ha incrementado sustancialmente de $10 dólares el barril en 1999, a 130-150 dólares el barril  a partir  del  2010. </a:t>
              </a:r>
            </a:p>
          </p:txBody>
        </p:sp>
      </p:grpSp>
      <p:pic>
        <p:nvPicPr>
          <p:cNvPr id="416774"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416775"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416776"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a:xfrm>
            <a:off x="457200" y="228600"/>
            <a:ext cx="8229600" cy="990600"/>
          </a:xfrm>
        </p:spPr>
        <p:txBody>
          <a:bodyPr/>
          <a:lstStyle/>
          <a:p>
            <a:pPr>
              <a:defRPr/>
            </a:pPr>
            <a:r>
              <a:rPr lang="es-ES_tradnl"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rPr>
              <a:t/>
            </a:r>
            <a:br>
              <a:rPr lang="es-ES_tradnl"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rPr>
            </a:br>
            <a:r>
              <a:rPr lang="es-ES_tradnl"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rPr>
              <a:t>CUESTIONARIO</a:t>
            </a:r>
            <a:br>
              <a:rPr lang="es-ES_tradnl"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rPr>
            </a:br>
            <a:endParaRPr lang="es-MX"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endParaRPr>
          </a:p>
        </p:txBody>
      </p:sp>
      <p:sp>
        <p:nvSpPr>
          <p:cNvPr id="11" name="Marcador de contenido 2"/>
          <p:cNvSpPr>
            <a:spLocks noGrp="1"/>
          </p:cNvSpPr>
          <p:nvPr>
            <p:ph idx="1"/>
          </p:nvPr>
        </p:nvSpPr>
        <p:spPr>
          <a:xfrm>
            <a:off x="457200" y="1462088"/>
            <a:ext cx="8229600" cy="5638800"/>
          </a:xfrm>
        </p:spPr>
        <p:txBody>
          <a:bodyPr/>
          <a:lstStyle/>
          <a:p>
            <a:pPr>
              <a:buFontTx/>
              <a:buNone/>
            </a:pPr>
            <a:r>
              <a:rPr lang="es-ES" sz="2200" b="1" smtClean="0">
                <a:latin typeface="Century Gothic" pitchFamily="34" charset="0"/>
                <a:ea typeface="ＭＳ Ｐゴシック" charset="-128"/>
              </a:rPr>
              <a:t>1.-Explica la teoría de la velocidad de circulación del dinero.</a:t>
            </a:r>
            <a:endParaRPr lang="es-ES_tradnl" sz="2200" b="1" smtClean="0">
              <a:latin typeface="Century Gothic" pitchFamily="34" charset="0"/>
              <a:ea typeface="ＭＳ Ｐゴシック" charset="-128"/>
            </a:endParaRPr>
          </a:p>
          <a:p>
            <a:pPr>
              <a:buFontTx/>
              <a:buNone/>
            </a:pPr>
            <a:r>
              <a:rPr lang="es-ES" sz="2200" b="1" smtClean="0">
                <a:solidFill>
                  <a:srgbClr val="FFFF00"/>
                </a:solidFill>
                <a:latin typeface="Century Gothic" pitchFamily="34" charset="0"/>
                <a:ea typeface="ＭＳ Ｐゴシック" charset="-128"/>
              </a:rPr>
              <a:t>2.-Explica la diferencia entre la tasa de interés real y la tasa de interés nominal. </a:t>
            </a:r>
            <a:r>
              <a:rPr lang="en-US" sz="2200" b="1" smtClean="0">
                <a:solidFill>
                  <a:srgbClr val="FFFF00"/>
                </a:solidFill>
                <a:latin typeface="Century Gothic" pitchFamily="34" charset="0"/>
                <a:ea typeface="ＭＳ Ｐゴシック" charset="-128"/>
              </a:rPr>
              <a:t>Menciona un ejemplo de ambas.</a:t>
            </a:r>
            <a:endParaRPr lang="es-ES_tradnl" sz="2200" b="1" smtClean="0">
              <a:solidFill>
                <a:srgbClr val="FFFF00"/>
              </a:solidFill>
              <a:latin typeface="Century Gothic" pitchFamily="34" charset="0"/>
              <a:ea typeface="ＭＳ Ｐゴシック" charset="-128"/>
            </a:endParaRPr>
          </a:p>
          <a:p>
            <a:pPr>
              <a:buFontTx/>
              <a:buNone/>
            </a:pPr>
            <a:r>
              <a:rPr lang="es-ES" sz="2200" b="1" smtClean="0">
                <a:latin typeface="Century Gothic" pitchFamily="34" charset="0"/>
                <a:ea typeface="ＭＳ Ｐゴシック" charset="-128"/>
              </a:rPr>
              <a:t>3.-Explica cómo afecta la inflación en los restaurantes.</a:t>
            </a:r>
            <a:endParaRPr lang="es-ES_tradnl" sz="2200" b="1" smtClean="0">
              <a:latin typeface="Century Gothic" pitchFamily="34" charset="0"/>
              <a:ea typeface="ＭＳ Ｐゴシック" charset="-128"/>
            </a:endParaRPr>
          </a:p>
          <a:p>
            <a:pPr>
              <a:buFontTx/>
              <a:buNone/>
            </a:pPr>
            <a:r>
              <a:rPr lang="es-ES" sz="2200" b="1" smtClean="0">
                <a:solidFill>
                  <a:srgbClr val="FFFF00"/>
                </a:solidFill>
                <a:latin typeface="Century Gothic" pitchFamily="34" charset="0"/>
                <a:ea typeface="ＭＳ Ｐゴシック" charset="-128"/>
              </a:rPr>
              <a:t>4.-Describe un ejemplo de una situación en donde enfrentes altas tasas de inflación y, por lo tanto, costos suela de zapatos.</a:t>
            </a:r>
            <a:endParaRPr lang="es-ES_tradnl" sz="2200" b="1" smtClean="0">
              <a:solidFill>
                <a:srgbClr val="FFFF00"/>
              </a:solidFill>
              <a:latin typeface="Century Gothic" pitchFamily="34" charset="0"/>
              <a:ea typeface="ＭＳ Ｐゴシック" charset="-128"/>
            </a:endParaRPr>
          </a:p>
          <a:p>
            <a:pPr>
              <a:buFontTx/>
              <a:buNone/>
            </a:pPr>
            <a:r>
              <a:rPr lang="es-ES" sz="2200" b="1" smtClean="0">
                <a:latin typeface="Century Gothic" pitchFamily="34" charset="0"/>
                <a:ea typeface="ＭＳ Ｐゴシック" charset="-128"/>
              </a:rPr>
              <a:t>5.-¿Qué es un precio relativo y cuál es su importancia en economía?</a:t>
            </a:r>
            <a:endParaRPr lang="es-ES_tradnl" sz="2200" b="1" smtClean="0">
              <a:latin typeface="Century Gothic" pitchFamily="34" charset="0"/>
              <a:ea typeface="ＭＳ Ｐゴシック" charset="-128"/>
            </a:endParaRPr>
          </a:p>
          <a:p>
            <a:pPr>
              <a:buFontTx/>
              <a:buNone/>
            </a:pPr>
            <a:r>
              <a:rPr lang="es-ES" sz="2200" b="1" smtClean="0">
                <a:solidFill>
                  <a:srgbClr val="FFFF00"/>
                </a:solidFill>
                <a:latin typeface="Century Gothic" pitchFamily="34" charset="0"/>
                <a:ea typeface="ＭＳ Ｐゴシック" charset="-128"/>
              </a:rPr>
              <a:t>6.-Escribe dos ejemplos de tasas de interés real y tasas de interés nominal. ¿En cuáles te debes fijar al tomar una decisión de inversión?</a:t>
            </a:r>
            <a:endParaRPr lang="es-ES_tradnl" sz="2200" b="1" smtClean="0">
              <a:solidFill>
                <a:srgbClr val="FFFF00"/>
              </a:solidFill>
              <a:latin typeface="Century Gothic" pitchFamily="34" charset="0"/>
              <a:ea typeface="ＭＳ Ｐゴシック" charset="-128"/>
            </a:endParaRPr>
          </a:p>
          <a:p>
            <a:endParaRPr lang="es-MX" sz="2200" smtClean="0">
              <a:ea typeface="ＭＳ Ｐゴシック" charset="-128"/>
            </a:endParaRPr>
          </a:p>
        </p:txBody>
      </p:sp>
      <p:pic>
        <p:nvPicPr>
          <p:cNvPr id="417796" name="Picture 1"/>
          <p:cNvPicPr>
            <a:picLocks noChangeAspect="1" noChangeArrowheads="1"/>
          </p:cNvPicPr>
          <p:nvPr/>
        </p:nvPicPr>
        <p:blipFill>
          <a:blip r:embed="rId2"/>
          <a:srcRect/>
          <a:stretch>
            <a:fillRect/>
          </a:stretch>
        </p:blipFill>
        <p:spPr bwMode="auto">
          <a:xfrm>
            <a:off x="136525" y="6629400"/>
            <a:ext cx="838200" cy="330200"/>
          </a:xfrm>
          <a:prstGeom prst="rect">
            <a:avLst/>
          </a:prstGeom>
          <a:noFill/>
          <a:ln w="9525">
            <a:noFill/>
            <a:miter lim="800000"/>
            <a:headEnd/>
            <a:tailEnd/>
          </a:ln>
        </p:spPr>
      </p:pic>
      <p:sp>
        <p:nvSpPr>
          <p:cNvPr id="417797" name="Rectangle 2"/>
          <p:cNvSpPr>
            <a:spLocks/>
          </p:cNvSpPr>
          <p:nvPr/>
        </p:nvSpPr>
        <p:spPr bwMode="auto">
          <a:xfrm>
            <a:off x="990600" y="667385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417798" name="Rectangle 3"/>
          <p:cNvSpPr>
            <a:spLocks/>
          </p:cNvSpPr>
          <p:nvPr/>
        </p:nvSpPr>
        <p:spPr bwMode="auto">
          <a:xfrm>
            <a:off x="6096000" y="667385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cBhvr additive="base">
                                        <p:cTn id="15" dur="500"/>
                                        <p:tgtEl>
                                          <p:spTgt spid="11">
                                            <p:txEl>
                                              <p:pRg st="0" end="0"/>
                                            </p:txEl>
                                          </p:spTgt>
                                        </p:tgtEl>
                                        <p:attrNameLst>
                                          <p:attrName>ppt_y</p:attrName>
                                        </p:attrNameLst>
                                      </p:cBhvr>
                                      <p:tavLst>
                                        <p:tav tm="0">
                                          <p:val>
                                            <p:strVal val="#ppt_y+#ppt_h*1.125000"/>
                                          </p:val>
                                        </p:tav>
                                        <p:tav tm="100000">
                                          <p:val>
                                            <p:strVal val="#ppt_y"/>
                                          </p:val>
                                        </p:tav>
                                      </p:tavLst>
                                    </p:anim>
                                    <p:animEffect transition="in" filter="wipe(up)">
                                      <p:cBhvr>
                                        <p:cTn id="16" dur="5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 calcmode="lin" valueType="num">
                                      <p:cBhvr>
                                        <p:cTn id="21"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1">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11">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11">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 calcmode="lin" valueType="num">
                                      <p:cBhvr additive="base">
                                        <p:cTn id="2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nodeType="clickEffect">
                                  <p:stCondLst>
                                    <p:cond delay="0"/>
                                  </p:stCondLst>
                                  <p:childTnLst>
                                    <p:set>
                                      <p:cBhvr>
                                        <p:cTn id="34" dur="1" fill="hold">
                                          <p:stCondLst>
                                            <p:cond delay="0"/>
                                          </p:stCondLst>
                                        </p:cTn>
                                        <p:tgtEl>
                                          <p:spTgt spid="11">
                                            <p:txEl>
                                              <p:pRg st="3" end="3"/>
                                            </p:txEl>
                                          </p:spTgt>
                                        </p:tgtEl>
                                        <p:attrNameLst>
                                          <p:attrName>style.visibility</p:attrName>
                                        </p:attrNameLst>
                                      </p:cBhvr>
                                      <p:to>
                                        <p:strVal val="visible"/>
                                      </p:to>
                                    </p:set>
                                    <p:animEffect transition="in" filter="fade">
                                      <p:cBhvr>
                                        <p:cTn id="35" dur="1000"/>
                                        <p:tgtEl>
                                          <p:spTgt spid="11">
                                            <p:txEl>
                                              <p:pRg st="3" end="3"/>
                                            </p:txEl>
                                          </p:spTgt>
                                        </p:tgtEl>
                                      </p:cBhvr>
                                    </p:animEffect>
                                    <p:anim calcmode="lin" valueType="num">
                                      <p:cBhvr>
                                        <p:cTn id="36"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11">
                                            <p:txEl>
                                              <p:pRg st="3" end="3"/>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 calcmode="lin" valueType="num">
                                      <p:cBhvr>
                                        <p:cTn id="43" dur="500" fill="hold"/>
                                        <p:tgtEl>
                                          <p:spTgt spid="11">
                                            <p:txEl>
                                              <p:pRg st="4" end="4"/>
                                            </p:txEl>
                                          </p:spTgt>
                                        </p:tgtEl>
                                        <p:attrNameLst>
                                          <p:attrName>ppt_w</p:attrName>
                                        </p:attrNameLst>
                                      </p:cBhvr>
                                      <p:tavLst>
                                        <p:tav tm="0">
                                          <p:val>
                                            <p:fltVal val="0"/>
                                          </p:val>
                                        </p:tav>
                                        <p:tav tm="100000">
                                          <p:val>
                                            <p:strVal val="#ppt_w"/>
                                          </p:val>
                                        </p:tav>
                                      </p:tavLst>
                                    </p:anim>
                                    <p:anim calcmode="lin" valueType="num">
                                      <p:cBhvr>
                                        <p:cTn id="44" dur="500" fill="hold"/>
                                        <p:tgtEl>
                                          <p:spTgt spid="11">
                                            <p:txEl>
                                              <p:pRg st="4" end="4"/>
                                            </p:txEl>
                                          </p:spTgt>
                                        </p:tgtEl>
                                        <p:attrNameLst>
                                          <p:attrName>ppt_h</p:attrName>
                                        </p:attrNameLst>
                                      </p:cBhvr>
                                      <p:tavLst>
                                        <p:tav tm="0">
                                          <p:val>
                                            <p:fltVal val="0"/>
                                          </p:val>
                                        </p:tav>
                                        <p:tav tm="100000">
                                          <p:val>
                                            <p:strVal val="#ppt_h"/>
                                          </p:val>
                                        </p:tav>
                                      </p:tavLst>
                                    </p:anim>
                                    <p:anim calcmode="lin" valueType="num">
                                      <p:cBhvr>
                                        <p:cTn id="45" dur="500" fill="hold"/>
                                        <p:tgtEl>
                                          <p:spTgt spid="11">
                                            <p:txEl>
                                              <p:pRg st="4" end="4"/>
                                            </p:txEl>
                                          </p:spTgt>
                                        </p:tgtEl>
                                        <p:attrNameLst>
                                          <p:attrName>style.rotation</p:attrName>
                                        </p:attrNameLst>
                                      </p:cBhvr>
                                      <p:tavLst>
                                        <p:tav tm="0">
                                          <p:val>
                                            <p:fltVal val="360"/>
                                          </p:val>
                                        </p:tav>
                                        <p:tav tm="100000">
                                          <p:val>
                                            <p:fltVal val="0"/>
                                          </p:val>
                                        </p:tav>
                                      </p:tavLst>
                                    </p:anim>
                                    <p:animEffect transition="in" filter="fade">
                                      <p:cBhvr>
                                        <p:cTn id="46" dur="500"/>
                                        <p:tgtEl>
                                          <p:spTgt spid="11">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nodeType="clickEffect">
                                  <p:stCondLst>
                                    <p:cond delay="0"/>
                                  </p:stCondLst>
                                  <p:childTnLst>
                                    <p:set>
                                      <p:cBhvr>
                                        <p:cTn id="50" dur="1" fill="hold">
                                          <p:stCondLst>
                                            <p:cond delay="0"/>
                                          </p:stCondLst>
                                        </p:cTn>
                                        <p:tgtEl>
                                          <p:spTgt spid="11">
                                            <p:txEl>
                                              <p:pRg st="5" end="5"/>
                                            </p:txEl>
                                          </p:spTgt>
                                        </p:tgtEl>
                                        <p:attrNameLst>
                                          <p:attrName>style.visibility</p:attrName>
                                        </p:attrNameLst>
                                      </p:cBhvr>
                                      <p:to>
                                        <p:strVal val="visible"/>
                                      </p:to>
                                    </p:set>
                                    <p:anim calcmode="lin" valueType="num">
                                      <p:cBhvr>
                                        <p:cTn id="51" dur="500" decel="50000" fill="hold">
                                          <p:stCondLst>
                                            <p:cond delay="0"/>
                                          </p:stCondLst>
                                        </p:cTn>
                                        <p:tgtEl>
                                          <p:spTgt spid="11">
                                            <p:txEl>
                                              <p:pRg st="5" end="5"/>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1">
                                            <p:txEl>
                                              <p:pRg st="5" end="5"/>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1">
                                            <p:txEl>
                                              <p:pRg st="5" end="5"/>
                                            </p:txEl>
                                          </p:spTgt>
                                        </p:tgtEl>
                                        <p:attrNameLst>
                                          <p:attrName>ppt_w</p:attrName>
                                        </p:attrNameLst>
                                      </p:cBhvr>
                                      <p:tavLst>
                                        <p:tav tm="0">
                                          <p:val>
                                            <p:strVal val="#ppt_w*.05"/>
                                          </p:val>
                                        </p:tav>
                                        <p:tav tm="100000">
                                          <p:val>
                                            <p:strVal val="#ppt_w"/>
                                          </p:val>
                                        </p:tav>
                                      </p:tavLst>
                                    </p:anim>
                                    <p:anim calcmode="lin" valueType="num">
                                      <p:cBhvr>
                                        <p:cTn id="54" dur="1000" fill="hold"/>
                                        <p:tgtEl>
                                          <p:spTgt spid="11">
                                            <p:txEl>
                                              <p:pRg st="5" end="5"/>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1">
                                            <p:txEl>
                                              <p:pRg st="5" end="5"/>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1">
                                            <p:txEl>
                                              <p:pRg st="5" end="5"/>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1">
                                            <p:txEl>
                                              <p:pRg st="5" end="5"/>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400" y="228600"/>
            <a:ext cx="8359080" cy="990600"/>
          </a:xfrm>
        </p:spPr>
        <p:txBody>
          <a:bodyPr/>
          <a:lstStyle/>
          <a:p>
            <a:pPr>
              <a:defRPr/>
            </a:pPr>
            <a:r>
              <a:rPr lang="es-MX" sz="5400" dirty="0">
                <a:ln w="10160">
                  <a:solidFill>
                    <a:schemeClr val="accent1"/>
                  </a:solidFill>
                  <a:prstDash val="solid"/>
                </a:ln>
                <a:solidFill>
                  <a:srgbClr val="FFFFFF"/>
                </a:solidFill>
                <a:effectLst>
                  <a:outerShdw blurRad="38100" dist="32000" dir="5400000" algn="tl">
                    <a:srgbClr val="000000">
                      <a:alpha val="30000"/>
                    </a:srgbClr>
                  </a:outerShdw>
                </a:effectLst>
                <a:latin typeface="Century Gothic"/>
                <a:ea typeface="ＭＳ Ｐゴシック" pitchFamily="-109" charset="-128"/>
                <a:cs typeface="Century Gothic"/>
              </a:rPr>
              <a:t>Ejemplo de ingreso real.</a:t>
            </a:r>
          </a:p>
        </p:txBody>
      </p:sp>
      <p:sp>
        <p:nvSpPr>
          <p:cNvPr id="3" name="Marcador de contenido 2"/>
          <p:cNvSpPr>
            <a:spLocks noGrp="1"/>
          </p:cNvSpPr>
          <p:nvPr>
            <p:ph idx="1"/>
          </p:nvPr>
        </p:nvSpPr>
        <p:spPr>
          <a:xfrm>
            <a:off x="533400" y="1524000"/>
            <a:ext cx="8610600" cy="4281488"/>
          </a:xfrm>
        </p:spPr>
        <p:txBody>
          <a:bodyPr/>
          <a:lstStyle/>
          <a:p>
            <a:r>
              <a:rPr lang="es-ES" sz="2300" b="1" smtClean="0">
                <a:solidFill>
                  <a:schemeClr val="accent1"/>
                </a:solidFill>
                <a:latin typeface="Century Gothic" pitchFamily="34" charset="0"/>
                <a:ea typeface="ＭＳ Ｐゴシック" charset="-128"/>
              </a:rPr>
              <a:t>Si una persona tiene un ingreso de </a:t>
            </a:r>
            <a:r>
              <a:rPr lang="es-ES" sz="2300" b="1" smtClean="0">
                <a:solidFill>
                  <a:srgbClr val="0000FF"/>
                </a:solidFill>
                <a:latin typeface="Century Gothic" pitchFamily="34" charset="0"/>
                <a:ea typeface="ＭＳ Ｐゴシック" charset="-128"/>
              </a:rPr>
              <a:t>400 dólares </a:t>
            </a:r>
            <a:r>
              <a:rPr lang="es-ES" sz="2300" b="1" smtClean="0">
                <a:solidFill>
                  <a:schemeClr val="accent1"/>
                </a:solidFill>
                <a:latin typeface="Century Gothic" pitchFamily="34" charset="0"/>
                <a:ea typeface="ＭＳ Ｐゴシック" charset="-128"/>
              </a:rPr>
              <a:t>y la media de los precios de los bienes que consume es de </a:t>
            </a:r>
            <a:r>
              <a:rPr lang="es-ES" sz="2300" b="1" smtClean="0">
                <a:solidFill>
                  <a:srgbClr val="0000FF"/>
                </a:solidFill>
                <a:latin typeface="Century Gothic" pitchFamily="34" charset="0"/>
                <a:ea typeface="ＭＳ Ｐゴシック" charset="-128"/>
              </a:rPr>
              <a:t>10 dólares, 400/10 = 40, </a:t>
            </a:r>
            <a:r>
              <a:rPr lang="es-ES" sz="2300" b="1" smtClean="0">
                <a:solidFill>
                  <a:schemeClr val="accent1"/>
                </a:solidFill>
                <a:latin typeface="Century Gothic" pitchFamily="34" charset="0"/>
                <a:ea typeface="ＭＳ Ｐゴシック" charset="-128"/>
              </a:rPr>
              <a:t>esta persona con un ingreso de 400 dólares puede comprar </a:t>
            </a:r>
            <a:r>
              <a:rPr lang="es-ES" sz="2300" b="1" smtClean="0">
                <a:solidFill>
                  <a:srgbClr val="0000FF"/>
                </a:solidFill>
                <a:latin typeface="Century Gothic" pitchFamily="34" charset="0"/>
                <a:ea typeface="ＭＳ Ｐゴシック" charset="-128"/>
              </a:rPr>
              <a:t>40 productos.</a:t>
            </a:r>
          </a:p>
          <a:p>
            <a:endParaRPr lang="es-ES" sz="2300" b="1" smtClean="0">
              <a:latin typeface="Century Gothic" pitchFamily="34" charset="0"/>
              <a:ea typeface="ＭＳ Ｐゴシック" charset="-128"/>
            </a:endParaRPr>
          </a:p>
          <a:p>
            <a:r>
              <a:rPr lang="es-ES" sz="2300" b="1" smtClean="0">
                <a:solidFill>
                  <a:srgbClr val="FF0000"/>
                </a:solidFill>
                <a:latin typeface="Century Gothic" pitchFamily="34" charset="0"/>
                <a:ea typeface="ＭＳ Ｐゴシック" charset="-128"/>
              </a:rPr>
              <a:t>Si se incrementan los precios, y la media de los precios que consume es ahora de </a:t>
            </a:r>
            <a:r>
              <a:rPr lang="es-ES" sz="2300" b="1" smtClean="0">
                <a:solidFill>
                  <a:srgbClr val="0000FF"/>
                </a:solidFill>
                <a:latin typeface="Century Gothic" pitchFamily="34" charset="0"/>
                <a:ea typeface="ＭＳ Ｐゴシック" charset="-128"/>
              </a:rPr>
              <a:t>16 dólares: 400/16 = 25.</a:t>
            </a:r>
          </a:p>
          <a:p>
            <a:pPr>
              <a:buFontTx/>
              <a:buNone/>
            </a:pPr>
            <a:endParaRPr lang="es-ES" sz="2300" b="1" smtClean="0">
              <a:latin typeface="Century Gothic" pitchFamily="34" charset="0"/>
              <a:ea typeface="ＭＳ Ｐゴシック" charset="-128"/>
            </a:endParaRPr>
          </a:p>
          <a:p>
            <a:r>
              <a:rPr lang="es-ES" sz="2300" b="1" smtClean="0">
                <a:solidFill>
                  <a:srgbClr val="663333"/>
                </a:solidFill>
                <a:latin typeface="Century Gothic" pitchFamily="34" charset="0"/>
                <a:ea typeface="ＭＳ Ｐゴシック" charset="-128"/>
              </a:rPr>
              <a:t> </a:t>
            </a:r>
            <a:r>
              <a:rPr lang="es-ES" sz="2300" b="1" smtClean="0">
                <a:solidFill>
                  <a:srgbClr val="FF0000"/>
                </a:solidFill>
                <a:latin typeface="Century Gothic" pitchFamily="34" charset="0"/>
                <a:ea typeface="ＭＳ Ｐゴシック" charset="-128"/>
              </a:rPr>
              <a:t>Por lo tanto, con el mismo ingreso puede comprar </a:t>
            </a:r>
            <a:r>
              <a:rPr lang="es-ES" sz="2300" b="1" smtClean="0">
                <a:solidFill>
                  <a:srgbClr val="0000FF"/>
                </a:solidFill>
                <a:latin typeface="Century Gothic" pitchFamily="34" charset="0"/>
                <a:ea typeface="ＭＳ Ｐゴシック" charset="-128"/>
              </a:rPr>
              <a:t>15 productos menos (40-25). </a:t>
            </a:r>
            <a:endParaRPr lang="en-US" sz="2300" b="1" smtClean="0">
              <a:solidFill>
                <a:srgbClr val="0000FF"/>
              </a:solidFill>
              <a:latin typeface="Century Gothic" pitchFamily="34" charset="0"/>
              <a:ea typeface="ＭＳ Ｐゴシック" charset="-128"/>
            </a:endParaRPr>
          </a:p>
          <a:p>
            <a:endParaRPr lang="es-MX" b="1" smtClean="0">
              <a:latin typeface="Century Gothic" pitchFamily="34" charset="0"/>
              <a:ea typeface="ＭＳ Ｐゴシック" charset="-128"/>
            </a:endParaRPr>
          </a:p>
        </p:txBody>
      </p:sp>
      <p:pic>
        <p:nvPicPr>
          <p:cNvPr id="4" name="Picture 3" descr="productos.jpg"/>
          <p:cNvPicPr>
            <a:picLocks noChangeAspect="1"/>
          </p:cNvPicPr>
          <p:nvPr/>
        </p:nvPicPr>
        <p:blipFill>
          <a:blip r:embed="rId3"/>
          <a:srcRect/>
          <a:stretch>
            <a:fillRect/>
          </a:stretch>
        </p:blipFill>
        <p:spPr bwMode="auto">
          <a:xfrm>
            <a:off x="4699000" y="4038600"/>
            <a:ext cx="4445000" cy="2451100"/>
          </a:xfrm>
          <a:prstGeom prst="rect">
            <a:avLst/>
          </a:prstGeom>
          <a:noFill/>
          <a:ln w="9525">
            <a:noFill/>
            <a:miter lim="800000"/>
            <a:headEnd/>
            <a:tailEnd/>
          </a:ln>
        </p:spPr>
      </p:pic>
      <p:pic>
        <p:nvPicPr>
          <p:cNvPr id="5" name="Picture 4" descr="money.jpg"/>
          <p:cNvPicPr>
            <a:picLocks noChangeAspect="1"/>
          </p:cNvPicPr>
          <p:nvPr/>
        </p:nvPicPr>
        <p:blipFill>
          <a:blip r:embed="rId4"/>
          <a:srcRect/>
          <a:stretch>
            <a:fillRect/>
          </a:stretch>
        </p:blipFill>
        <p:spPr bwMode="auto">
          <a:xfrm>
            <a:off x="1295400" y="3962400"/>
            <a:ext cx="3041650" cy="2033588"/>
          </a:xfrm>
          <a:prstGeom prst="rect">
            <a:avLst/>
          </a:prstGeom>
          <a:noFill/>
          <a:ln w="9525">
            <a:noFill/>
            <a:miter lim="800000"/>
            <a:headEnd/>
            <a:tailEnd/>
          </a:ln>
        </p:spPr>
      </p:pic>
      <p:sp>
        <p:nvSpPr>
          <p:cNvPr id="7" name="Rounded Rectangle 6"/>
          <p:cNvSpPr/>
          <p:nvPr/>
        </p:nvSpPr>
        <p:spPr bwMode="auto">
          <a:xfrm>
            <a:off x="2411760" y="6093296"/>
            <a:ext cx="4536504" cy="648072"/>
          </a:xfrm>
          <a:prstGeom prst="roundRect">
            <a:avLst/>
          </a:prstGeom>
          <a:solidFill>
            <a:srgbClr val="0000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lgn="ctr"/>
            <a:r>
              <a:rPr lang="es-MX" sz="2400" b="1">
                <a:solidFill>
                  <a:srgbClr val="FFFFFF"/>
                </a:solidFill>
                <a:effectLst>
                  <a:outerShdw blurRad="38100" dist="38100" dir="2700000" algn="tl">
                    <a:srgbClr val="000000"/>
                  </a:outerShdw>
                </a:effectLst>
                <a:latin typeface="Century Gothic" pitchFamily="34" charset="0"/>
              </a:rPr>
              <a:t>El ingreso real ha disminuido</a:t>
            </a:r>
            <a:endParaRPr lang="es-MX" sz="2800" b="1">
              <a:solidFill>
                <a:srgbClr val="F9EFEE"/>
              </a:solidFill>
              <a:effectLst>
                <a:outerShdw blurRad="38100" dist="38100" dir="2700000" algn="tl">
                  <a:srgbClr val="000000"/>
                </a:outerShdw>
              </a:effectLst>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3">
                                            <p:txEl>
                                              <p:pRg st="0" end="0"/>
                                            </p:txEl>
                                          </p:spTgt>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xit" presetSubtype="0" fill="hold" nodeType="clickEffect">
                                  <p:stCondLst>
                                    <p:cond delay="0"/>
                                  </p:stCondLst>
                                  <p:childTnLst>
                                    <p:animEffect transition="out" filter="dissolv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9" presetClass="exit" presetSubtype="0" fill="hold" nodeType="withEffect">
                                  <p:stCondLst>
                                    <p:cond delay="0"/>
                                  </p:stCondLst>
                                  <p:childTnLst>
                                    <p:animEffect transition="out" filter="dissolv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12" presetClass="entr" presetSubtype="4" fill="hold" nodeType="after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 calcmode="lin" valueType="num">
                                      <p:cBhvr additive="base">
                                        <p:cTn id="36"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dissolv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57200" y="228600"/>
            <a:ext cx="8229600" cy="990600"/>
          </a:xfrm>
        </p:spPr>
        <p:txBody>
          <a:bodyPr/>
          <a:lstStyle/>
          <a:p>
            <a:pPr>
              <a:defRPr/>
            </a:pPr>
            <a:r>
              <a:rPr lang="es-MX" sz="6000" b="1" spc="50" dirty="0" smtClean="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rPr>
              <a:t>Cuestionario</a:t>
            </a:r>
            <a:endParaRPr lang="es-MX" sz="6000" b="1" spc="50" dirty="0">
              <a:ln w="12700" cmpd="sng">
                <a:solidFill>
                  <a:srgbClr val="000090"/>
                </a:solidFill>
                <a:prstDash val="solid"/>
              </a:ln>
              <a:solidFill>
                <a:schemeClr val="tx1"/>
              </a:solidFill>
              <a:effectLst>
                <a:glow rad="53100">
                  <a:schemeClr val="accent6">
                    <a:satMod val="180000"/>
                    <a:alpha val="30000"/>
                  </a:schemeClr>
                </a:glow>
              </a:effectLst>
              <a:latin typeface="Century Gothic"/>
              <a:cs typeface="Century Gothic"/>
            </a:endParaRPr>
          </a:p>
        </p:txBody>
      </p:sp>
      <p:sp>
        <p:nvSpPr>
          <p:cNvPr id="7" name="Marcador de contenido 2"/>
          <p:cNvSpPr>
            <a:spLocks noGrp="1"/>
          </p:cNvSpPr>
          <p:nvPr>
            <p:ph idx="1"/>
          </p:nvPr>
        </p:nvSpPr>
        <p:spPr>
          <a:xfrm>
            <a:off x="457200" y="1447800"/>
            <a:ext cx="8229600" cy="3349625"/>
          </a:xfrm>
        </p:spPr>
        <p:txBody>
          <a:bodyPr/>
          <a:lstStyle/>
          <a:p>
            <a:pPr>
              <a:buFontTx/>
              <a:buNone/>
            </a:pPr>
            <a:r>
              <a:rPr lang="es-ES" sz="2200" b="1" smtClean="0">
                <a:latin typeface="Century Gothic" pitchFamily="34" charset="0"/>
                <a:ea typeface="ＭＳ Ｐゴシック" charset="-128"/>
              </a:rPr>
              <a:t>7.-Escribe un ejemplo en donde experimentes ganancias nominales y pérdidas reales, debidas a las distorciones fiscales por inflación.</a:t>
            </a:r>
          </a:p>
          <a:p>
            <a:pPr>
              <a:buFontTx/>
              <a:buNone/>
            </a:pPr>
            <a:endParaRPr lang="es-ES_tradnl" sz="2200" b="1" smtClean="0">
              <a:latin typeface="Century Gothic" pitchFamily="34" charset="0"/>
              <a:ea typeface="ＭＳ Ｐゴシック" charset="-128"/>
            </a:endParaRPr>
          </a:p>
          <a:p>
            <a:pPr>
              <a:buFontTx/>
              <a:buNone/>
            </a:pPr>
            <a:r>
              <a:rPr lang="es-ES" sz="2200" b="1" smtClean="0">
                <a:solidFill>
                  <a:srgbClr val="FFFF00"/>
                </a:solidFill>
                <a:latin typeface="Century Gothic" pitchFamily="34" charset="0"/>
                <a:ea typeface="ＭＳ Ｐゴシック" charset="-128"/>
              </a:rPr>
              <a:t>8.-Escribe algunos ejemplos de bienes y de servicios que tengan “sticky prices”.</a:t>
            </a:r>
            <a:endParaRPr lang="es-ES_tradnl" sz="2200" b="1" smtClean="0">
              <a:solidFill>
                <a:srgbClr val="FFFF00"/>
              </a:solidFill>
              <a:latin typeface="Century Gothic" pitchFamily="34" charset="0"/>
              <a:ea typeface="ＭＳ Ｐゴシック" charset="-128"/>
            </a:endParaRPr>
          </a:p>
          <a:p>
            <a:pPr>
              <a:buFontTx/>
              <a:buNone/>
            </a:pPr>
            <a:r>
              <a:rPr lang="en-US" sz="2200" b="1" smtClean="0">
                <a:latin typeface="Century Gothic" pitchFamily="34" charset="0"/>
                <a:ea typeface="ＭＳ Ｐゴシック" charset="-128"/>
              </a:rPr>
              <a:t> </a:t>
            </a:r>
            <a:endParaRPr lang="es-ES_tradnl" sz="2200" b="1" smtClean="0">
              <a:latin typeface="Century Gothic" pitchFamily="34" charset="0"/>
              <a:ea typeface="ＭＳ Ｐゴシック" charset="-128"/>
            </a:endParaRPr>
          </a:p>
          <a:p>
            <a:pPr>
              <a:buFontTx/>
              <a:buNone/>
            </a:pPr>
            <a:r>
              <a:rPr lang="es-ES" sz="2200" b="1" smtClean="0">
                <a:latin typeface="Century Gothic" pitchFamily="34" charset="0"/>
                <a:ea typeface="ＭＳ Ｐゴシック" charset="-128"/>
              </a:rPr>
              <a:t>9.Comentarios sobre tu estudio:</a:t>
            </a:r>
            <a:endParaRPr lang="es-ES_tradnl" sz="2200" b="1" smtClean="0">
              <a:latin typeface="Century Gothic" pitchFamily="34" charset="0"/>
              <a:ea typeface="ＭＳ Ｐゴシック" charset="-128"/>
            </a:endParaRPr>
          </a:p>
          <a:p>
            <a:pPr>
              <a:buFontTx/>
              <a:buNone/>
            </a:pPr>
            <a:r>
              <a:rPr lang="es-ES" sz="2200" b="1" smtClean="0">
                <a:latin typeface="Century Gothic" pitchFamily="34" charset="0"/>
                <a:ea typeface="ＭＳ Ｐゴシック" charset="-128"/>
              </a:rPr>
              <a:t> </a:t>
            </a:r>
            <a:endParaRPr lang="es-ES_tradnl" sz="2200" b="1" smtClean="0">
              <a:latin typeface="Century Gothic" pitchFamily="34" charset="0"/>
              <a:ea typeface="ＭＳ Ｐゴシック" charset="-128"/>
            </a:endParaRPr>
          </a:p>
          <a:p>
            <a:pPr>
              <a:buFontTx/>
              <a:buNone/>
            </a:pPr>
            <a:r>
              <a:rPr lang="en-US" b="1" smtClean="0">
                <a:latin typeface="Century Gothic" pitchFamily="34" charset="0"/>
                <a:ea typeface="ＭＳ Ｐゴシック" charset="-128"/>
              </a:rPr>
              <a:t> </a:t>
            </a:r>
            <a:endParaRPr lang="es-ES_tradnl" b="1" smtClean="0">
              <a:latin typeface="Century Gothic" pitchFamily="34" charset="0"/>
              <a:ea typeface="ＭＳ Ｐゴシック" charset="-128"/>
            </a:endParaRPr>
          </a:p>
          <a:p>
            <a:pPr>
              <a:buFontTx/>
              <a:buNone/>
            </a:pPr>
            <a:r>
              <a:rPr lang="es-MX" b="1" smtClean="0">
                <a:latin typeface="Century Gothic" pitchFamily="34" charset="0"/>
                <a:ea typeface="ＭＳ Ｐゴシック" charset="-128"/>
              </a:rPr>
              <a:t/>
            </a:r>
            <a:br>
              <a:rPr lang="es-MX" b="1" smtClean="0">
                <a:latin typeface="Century Gothic" pitchFamily="34" charset="0"/>
                <a:ea typeface="ＭＳ Ｐゴシック" charset="-128"/>
              </a:rPr>
            </a:br>
            <a:endParaRPr lang="es-MX" b="1" smtClean="0">
              <a:latin typeface="Century Gothic" pitchFamily="34" charset="0"/>
              <a:ea typeface="ＭＳ Ｐゴシック" charset="-128"/>
            </a:endParaRPr>
          </a:p>
        </p:txBody>
      </p:sp>
      <p:sp>
        <p:nvSpPr>
          <p:cNvPr id="2" name="Rounded Rectangle 1"/>
          <p:cNvSpPr/>
          <p:nvPr/>
        </p:nvSpPr>
        <p:spPr bwMode="auto">
          <a:xfrm>
            <a:off x="611560" y="4869160"/>
            <a:ext cx="7992888" cy="1589572"/>
          </a:xfrm>
          <a:prstGeom prst="roundRect">
            <a:avLst/>
          </a:prstGeom>
          <a:ln>
            <a:headEnd type="none" w="med" len="med"/>
            <a:tailEnd type="none" w="med" len="med"/>
          </a:ln>
          <a:effectLst>
            <a:outerShdw blurRad="40000" dist="23000" dir="5400000" rotWithShape="0">
              <a:srgbClr val="000000">
                <a:alpha val="35000"/>
              </a:srgbClr>
            </a:outerShdw>
            <a:reflection blurRad="6350" stA="52000" endA="300" endPos="35000" dir="5400000" sy="-100000" algn="bl" rotWithShape="0"/>
          </a:effectLst>
        </p:spPr>
        <p:style>
          <a:lnRef idx="0">
            <a:schemeClr val="accent1"/>
          </a:lnRef>
          <a:fillRef idx="3">
            <a:schemeClr val="accent1"/>
          </a:fillRef>
          <a:effectRef idx="3">
            <a:schemeClr val="accent1"/>
          </a:effectRef>
          <a:fontRef idx="minor">
            <a:schemeClr val="lt1"/>
          </a:fontRef>
        </p:style>
        <p:txBody>
          <a:bodyPr/>
          <a:lstStyle/>
          <a:p>
            <a:pPr marL="342900" indent="-342900" algn="ctr" eaLnBrk="0" hangingPunct="0">
              <a:spcBef>
                <a:spcPct val="20000"/>
              </a:spcBef>
              <a:defRPr/>
            </a:pPr>
            <a:r>
              <a:rPr lang="es-ES" sz="2200" b="1" kern="0" dirty="0">
                <a:solidFill>
                  <a:srgbClr val="000090"/>
                </a:solidFill>
                <a:latin typeface="Century Gothic"/>
                <a:ea typeface="ＭＳ Ｐゴシック" pitchFamily="-106" charset="-128"/>
                <a:cs typeface="Century Gothic"/>
              </a:rPr>
              <a:t> Después de estudiar este tema ¿ha cambiado tu percepción sobre lo que es el dinero, las tasas de interés y el funcionamiento de los bancos, entre otros puntos? Explica y debate en clase.</a:t>
            </a:r>
            <a:endParaRPr lang="es-ES_tradnl" sz="2200" b="1" kern="0" dirty="0">
              <a:solidFill>
                <a:srgbClr val="000090"/>
              </a:solidFill>
              <a:latin typeface="Century Gothic"/>
              <a:ea typeface="ＭＳ Ｐゴシック" pitchFamily="-106" charset="-128"/>
              <a:cs typeface="Century Gothic"/>
            </a:endParaRPr>
          </a:p>
          <a:p>
            <a:pPr>
              <a:defRPr/>
            </a:pPr>
            <a:endParaRPr lang="es-MX" sz="2200" b="1" dirty="0">
              <a:solidFill>
                <a:schemeClr val="tx1"/>
              </a:solidFill>
              <a:effectLst>
                <a:outerShdw blurRad="38100" dist="38100" dir="2700000" algn="tl">
                  <a:srgbClr val="000000">
                    <a:alpha val="43137"/>
                  </a:srgbClr>
                </a:outerShdw>
              </a:effectLst>
              <a:latin typeface="Century Gothic"/>
              <a:cs typeface="Century Gothic"/>
            </a:endParaRPr>
          </a:p>
        </p:txBody>
      </p:sp>
      <p:pic>
        <p:nvPicPr>
          <p:cNvPr id="418821" name="Picture 1"/>
          <p:cNvPicPr>
            <a:picLocks noChangeAspect="1" noChangeArrowheads="1"/>
          </p:cNvPicPr>
          <p:nvPr/>
        </p:nvPicPr>
        <p:blipFill>
          <a:blip r:embed="rId2"/>
          <a:srcRect/>
          <a:stretch>
            <a:fillRect/>
          </a:stretch>
        </p:blipFill>
        <p:spPr bwMode="auto">
          <a:xfrm>
            <a:off x="136525" y="6629400"/>
            <a:ext cx="838200" cy="330200"/>
          </a:xfrm>
          <a:prstGeom prst="rect">
            <a:avLst/>
          </a:prstGeom>
          <a:noFill/>
          <a:ln w="9525">
            <a:noFill/>
            <a:miter lim="800000"/>
            <a:headEnd/>
            <a:tailEnd/>
          </a:ln>
        </p:spPr>
      </p:pic>
      <p:sp>
        <p:nvSpPr>
          <p:cNvPr id="418822" name="Rectangle 2"/>
          <p:cNvSpPr>
            <a:spLocks/>
          </p:cNvSpPr>
          <p:nvPr/>
        </p:nvSpPr>
        <p:spPr bwMode="auto">
          <a:xfrm>
            <a:off x="990600" y="667385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418823" name="Rectangle 3"/>
          <p:cNvSpPr>
            <a:spLocks/>
          </p:cNvSpPr>
          <p:nvPr/>
        </p:nvSpPr>
        <p:spPr bwMode="auto">
          <a:xfrm>
            <a:off x="6096000" y="667385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1000"/>
                                        <p:tgtEl>
                                          <p:spTgt spid="7">
                                            <p:txEl>
                                              <p:pRg st="2" end="2"/>
                                            </p:txEl>
                                          </p:spTgt>
                                        </p:tgtEl>
                                      </p:cBhvr>
                                    </p:animEffect>
                                    <p:anim calcmode="lin" valueType="num">
                                      <p:cBhvr>
                                        <p:cTn id="1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7"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 calcmode="lin" valueType="num">
                                      <p:cBhvr>
                                        <p:cTn id="22"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pPr>
              <a:defRPr/>
            </a:pPr>
            <a:r>
              <a:rPr lang="es-MX" smtClean="0"/>
              <a:t>Fin del 5.8.4 inflación</a:t>
            </a:r>
            <a:endParaRPr lang="es-MX"/>
          </a:p>
        </p:txBody>
      </p:sp>
      <p:sp>
        <p:nvSpPr>
          <p:cNvPr id="5" name="Subtítulo 4"/>
          <p:cNvSpPr>
            <a:spLocks noGrp="1"/>
          </p:cNvSpPr>
          <p:nvPr>
            <p:ph type="subTitle" idx="1"/>
          </p:nvPr>
        </p:nvSpPr>
        <p:spPr/>
        <p:txBody>
          <a:bodyPr/>
          <a:lstStyle/>
          <a:p>
            <a:pPr>
              <a:defRPr/>
            </a:pPr>
            <a:endParaRPr lang="es-MX"/>
          </a:p>
        </p:txBody>
      </p:sp>
      <p:sp>
        <p:nvSpPr>
          <p:cNvPr id="2" name="Action Button: Home 1">
            <a:hlinkClick r:id="" action="ppaction://hlinkshowjump?jump=firstslide" highlightClick="1"/>
          </p:cNvPr>
          <p:cNvSpPr/>
          <p:nvPr/>
        </p:nvSpPr>
        <p:spPr bwMode="auto">
          <a:xfrm>
            <a:off x="3419475" y="1989138"/>
            <a:ext cx="2520950" cy="2519362"/>
          </a:xfrm>
          <a:prstGeom prst="actionButtonHome">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s-MX">
              <a:effectLst>
                <a:outerShdw blurRad="38100" dist="38100" dir="2700000" algn="tl">
                  <a:srgbClr val="000000">
                    <a:alpha val="43137"/>
                  </a:srgbClr>
                </a:outerShdw>
              </a:effectLst>
              <a:latin typeface="Arial" pitchFamily="-10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657944" y="260648"/>
            <a:ext cx="7010400" cy="917575"/>
          </a:xfrm>
        </p:spPr>
        <p:txBody>
          <a:bodyPr/>
          <a:lstStyle/>
          <a:p>
            <a:pPr algn="ctr">
              <a:defRPr/>
            </a:pPr>
            <a:r>
              <a:rPr lang="en-US" sz="480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Velocidad de circulación del dinero</a:t>
            </a:r>
            <a:r>
              <a:rPr lang="es-ES_tradnl" sz="480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a:t>
            </a:r>
            <a:endPar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p:txBody>
      </p:sp>
      <p:pic>
        <p:nvPicPr>
          <p:cNvPr id="366595"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6659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 Pearson Educación. Todos los derechos reservados.</a:t>
            </a:r>
          </a:p>
        </p:txBody>
      </p:sp>
      <p:sp>
        <p:nvSpPr>
          <p:cNvPr id="36659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solidFill>
                  <a:srgbClr val="000000"/>
                </a:solidFill>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defRPr/>
            </a:pPr>
            <a:r>
              <a:rPr lang="es-ES"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La Teoría cuantitativa del dinero</a:t>
            </a:r>
            <a:endPar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p:txBody>
      </p:sp>
      <p:sp>
        <p:nvSpPr>
          <p:cNvPr id="3" name="Marcador de contenido 2"/>
          <p:cNvSpPr>
            <a:spLocks noGrp="1"/>
          </p:cNvSpPr>
          <p:nvPr>
            <p:ph idx="1"/>
          </p:nvPr>
        </p:nvSpPr>
        <p:spPr>
          <a:xfrm>
            <a:off x="-123056" y="1600200"/>
            <a:ext cx="6567264" cy="4648200"/>
          </a:xfrm>
        </p:spPr>
        <p:txBody>
          <a:bodyPr/>
          <a:lstStyle/>
          <a:p>
            <a:pPr>
              <a:buFontTx/>
              <a:buNone/>
              <a:defRPr/>
            </a:pPr>
            <a:r>
              <a:rPr lang="es-ES" sz="27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Teoría  que sostiene, que entre la cantidad de dinero en circulación y el nivel general de precios existe una estrecha relación.</a:t>
            </a:r>
          </a:p>
          <a:p>
            <a:pPr>
              <a:buFontTx/>
              <a:buNone/>
              <a:defRPr/>
            </a:pPr>
            <a:endParaRPr lang="es-ES" sz="27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a:p>
            <a:pPr>
              <a:buFontTx/>
              <a:buNone/>
              <a:defRPr/>
            </a:pPr>
            <a:r>
              <a:rPr lang="es-ES" sz="2700" b="1" spc="50" dirty="0" smtClean="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latin typeface="Century Gothic"/>
                <a:cs typeface="Century Gothic"/>
              </a:rPr>
              <a:t>    </a:t>
            </a:r>
            <a:r>
              <a:rPr lang="es-ES" sz="27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Una mayor cantidad de dinero circulante es la causa principal de la inflación y ésta toma en cuenta, entre otras variables, la velocidad de circulación del dinero.</a:t>
            </a:r>
            <a:endParaRPr lang="es-ES_tradnl" sz="2700" b="1" dirty="0" smtClean="0">
              <a:solidFill>
                <a:srgbClr val="FFFF00"/>
              </a:solidFill>
              <a:latin typeface="Century Gothic"/>
              <a:cs typeface="Century Gothic"/>
            </a:endParaRPr>
          </a:p>
          <a:p>
            <a:pPr>
              <a:defRPr/>
            </a:pPr>
            <a:endParaRPr lang="es-MX" sz="2700" b="1" dirty="0">
              <a:latin typeface="Century Gothic"/>
              <a:cs typeface="Century Gothic"/>
            </a:endParaRPr>
          </a:p>
        </p:txBody>
      </p:sp>
      <p:pic>
        <p:nvPicPr>
          <p:cNvPr id="6" name="Imagen 5"/>
          <p:cNvPicPr>
            <a:picLocks noChangeAspect="1"/>
          </p:cNvPicPr>
          <p:nvPr/>
        </p:nvPicPr>
        <p:blipFill>
          <a:blip r:embed="rId2"/>
          <a:srcRect/>
          <a:stretch>
            <a:fillRect/>
          </a:stretch>
        </p:blipFill>
        <p:spPr bwMode="auto">
          <a:xfrm>
            <a:off x="6659563" y="1916113"/>
            <a:ext cx="2303462" cy="3313112"/>
          </a:xfrm>
          <a:prstGeom prst="rect">
            <a:avLst/>
          </a:prstGeom>
          <a:noFill/>
          <a:ln w="9525">
            <a:noFill/>
            <a:miter lim="800000"/>
            <a:headEnd/>
            <a:tailEnd/>
          </a:ln>
        </p:spPr>
      </p:pic>
      <p:pic>
        <p:nvPicPr>
          <p:cNvPr id="368645" name="Picture 1"/>
          <p:cNvPicPr>
            <a:picLocks noChangeAspect="1" noChangeArrowheads="1"/>
          </p:cNvPicPr>
          <p:nvPr/>
        </p:nvPicPr>
        <p:blipFill>
          <a:blip r:embed="rId3"/>
          <a:srcRect/>
          <a:stretch>
            <a:fillRect/>
          </a:stretch>
        </p:blipFill>
        <p:spPr bwMode="auto">
          <a:xfrm>
            <a:off x="136525" y="6457950"/>
            <a:ext cx="838200" cy="330200"/>
          </a:xfrm>
          <a:prstGeom prst="rect">
            <a:avLst/>
          </a:prstGeom>
          <a:noFill/>
          <a:ln w="9525">
            <a:noFill/>
            <a:miter lim="800000"/>
            <a:headEnd/>
            <a:tailEnd/>
          </a:ln>
        </p:spPr>
      </p:pic>
      <p:sp>
        <p:nvSpPr>
          <p:cNvPr id="368646"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368647"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76200"/>
            <a:ext cx="7924800" cy="1371600"/>
          </a:xfrm>
        </p:spPr>
        <p:txBody>
          <a:bodyPr/>
          <a:lstStyle/>
          <a:p>
            <a:pPr algn="ctr">
              <a:defRPr/>
            </a:pPr>
            <a:r>
              <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La velocidad </a:t>
            </a:r>
            <a:r>
              <a:rPr lang="es-MX" sz="4800"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de circulación </a:t>
            </a:r>
            <a:r>
              <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del dinero</a:t>
            </a:r>
          </a:p>
        </p:txBody>
      </p:sp>
      <p:sp>
        <p:nvSpPr>
          <p:cNvPr id="3" name="Marcador de contenido 2"/>
          <p:cNvSpPr>
            <a:spLocks noGrp="1"/>
          </p:cNvSpPr>
          <p:nvPr>
            <p:ph idx="1"/>
          </p:nvPr>
        </p:nvSpPr>
        <p:spPr>
          <a:xfrm>
            <a:off x="35496" y="1672208"/>
            <a:ext cx="9036496" cy="1252736"/>
          </a:xfrm>
        </p:spPr>
        <p:txBody>
          <a:bodyPr/>
          <a:lstStyle/>
          <a:p>
            <a:pPr>
              <a:defRPr/>
            </a:pPr>
            <a:r>
              <a:rPr lang="es-E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La velocidad de circulación del dinero es la tasa a la que el dinero cambia de una persona a otra, y se determina por la siguiente ecuación</a:t>
            </a:r>
            <a:r>
              <a:rPr lang="es-E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a:t>
            </a:r>
            <a:endParaRPr lang="es-E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endParaRPr>
          </a:p>
          <a:p>
            <a:pPr>
              <a:defRPr/>
            </a:pPr>
            <a:endParaRPr lang="es-ES" sz="2400" dirty="0" smtClean="0"/>
          </a:p>
          <a:p>
            <a:pPr>
              <a:defRPr/>
            </a:pPr>
            <a:endParaRPr lang="es-ES" sz="2400" dirty="0" smtClean="0"/>
          </a:p>
          <a:p>
            <a:pPr marL="0" indent="0">
              <a:buFontTx/>
              <a:buNone/>
              <a:defRPr/>
            </a:pPr>
            <a:endParaRPr lang="es-MX" sz="2400" dirty="0"/>
          </a:p>
        </p:txBody>
      </p:sp>
      <p:sp>
        <p:nvSpPr>
          <p:cNvPr id="5" name="Rectangle 4"/>
          <p:cNvSpPr/>
          <p:nvPr/>
        </p:nvSpPr>
        <p:spPr>
          <a:xfrm>
            <a:off x="107504" y="3861048"/>
            <a:ext cx="9036496" cy="2240613"/>
          </a:xfrm>
          <a:prstGeom prst="rect">
            <a:avLst/>
          </a:prstGeom>
        </p:spPr>
        <p:txBody>
          <a:bodyPr>
            <a:spAutoFit/>
          </a:bodyPr>
          <a:lstStyle/>
          <a:p>
            <a:pPr marL="342900" indent="-342900" eaLnBrk="0" hangingPunct="0">
              <a:spcBef>
                <a:spcPct val="20000"/>
              </a:spcBef>
              <a:buFontTx/>
              <a:buChar char="•"/>
              <a:defRPr/>
            </a:pPr>
            <a:r>
              <a:rPr lang="es-ES" sz="2300" b="1" kern="0" spc="50" dirty="0">
                <a:ln w="12700" cmpd="sng">
                  <a:solidFill>
                    <a:srgbClr val="5C5CE7">
                      <a:satMod val="120000"/>
                      <a:shade val="80000"/>
                    </a:srgbClr>
                  </a:solidFill>
                  <a:prstDash val="solid"/>
                </a:ln>
                <a:solidFill>
                  <a:srgbClr val="5C5CE7">
                    <a:tint val="1000"/>
                  </a:srgbClr>
                </a:solidFill>
                <a:effectLst>
                  <a:glow rad="53100">
                    <a:srgbClr val="5C5CE7">
                      <a:satMod val="180000"/>
                      <a:alpha val="30000"/>
                    </a:srgbClr>
                  </a:glow>
                </a:effectLst>
                <a:latin typeface="Century Gothic"/>
                <a:ea typeface="ＭＳ Ｐゴシック" pitchFamily="-106" charset="-128"/>
                <a:cs typeface="Century Gothic"/>
              </a:rPr>
              <a:t>Donde: V, es la velocidad a que el dinero cambia de manos.</a:t>
            </a:r>
          </a:p>
          <a:p>
            <a:pPr marL="342900" indent="-342900" eaLnBrk="0" hangingPunct="0">
              <a:spcBef>
                <a:spcPct val="20000"/>
              </a:spcBef>
              <a:defRPr/>
            </a:pPr>
            <a:r>
              <a:rPr lang="es-ES" sz="2300" b="1" kern="0" spc="50" dirty="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latin typeface="Century Gothic"/>
                <a:ea typeface="ＭＳ Ｐゴシック" pitchFamily="-106" charset="-128"/>
                <a:cs typeface="Century Gothic"/>
              </a:rPr>
              <a:t> </a:t>
            </a:r>
            <a:r>
              <a:rPr lang="es-ES" sz="23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Y= nivel de producción</a:t>
            </a:r>
            <a:r>
              <a:rPr lang="es-ES" sz="23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a:ea typeface="ＭＳ Ｐゴシック" pitchFamily="-106" charset="-128"/>
                <a:cs typeface="Century Gothic"/>
              </a:rPr>
              <a:t>.</a:t>
            </a:r>
          </a:p>
          <a:p>
            <a:pPr marL="342900" indent="-342900" eaLnBrk="0" hangingPunct="0">
              <a:spcBef>
                <a:spcPct val="20000"/>
              </a:spcBef>
              <a:defRPr/>
            </a:pPr>
            <a:r>
              <a:rPr lang="es-ES" sz="2300" b="1" kern="0" spc="50" dirty="0">
                <a:ln w="12700" cmpd="sng">
                  <a:solidFill>
                    <a:srgbClr val="5C5CE7">
                      <a:satMod val="120000"/>
                      <a:shade val="80000"/>
                    </a:srgbClr>
                  </a:solidFill>
                  <a:prstDash val="solid"/>
                </a:ln>
                <a:solidFill>
                  <a:srgbClr val="5C5CE7">
                    <a:tint val="1000"/>
                  </a:srgbClr>
                </a:solidFill>
                <a:effectLst>
                  <a:glow rad="53100">
                    <a:srgbClr val="5C5CE7">
                      <a:satMod val="180000"/>
                      <a:alpha val="30000"/>
                    </a:srgbClr>
                  </a:glow>
                </a:effectLst>
                <a:latin typeface="Century Gothic"/>
                <a:ea typeface="ＭＳ Ｐゴシック" pitchFamily="-106" charset="-128"/>
                <a:cs typeface="Century Gothic"/>
              </a:rPr>
              <a:t> P= nivel de precios; M=cantidad de dinero encirculación.</a:t>
            </a:r>
          </a:p>
          <a:p>
            <a:pPr marL="342900" indent="-342900" eaLnBrk="0" hangingPunct="0">
              <a:spcBef>
                <a:spcPct val="20000"/>
              </a:spcBef>
              <a:defRPr/>
            </a:pPr>
            <a:r>
              <a:rPr lang="es-ES" sz="23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                       </a:t>
            </a:r>
            <a:r>
              <a:rPr lang="es-ES" sz="32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rPr>
              <a:t>P*Y = El  PIB nominal.</a:t>
            </a:r>
            <a:endParaRPr lang="es-ES_tradnl" sz="3200" b="1" kern="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ea typeface="ＭＳ Ｐゴシック" pitchFamily="-106" charset="-128"/>
              <a:cs typeface="Century Gothic"/>
            </a:endParaRPr>
          </a:p>
        </p:txBody>
      </p:sp>
      <p:sp>
        <p:nvSpPr>
          <p:cNvPr id="7" name="Rounded Rectangle 6"/>
          <p:cNvSpPr/>
          <p:nvPr/>
        </p:nvSpPr>
        <p:spPr bwMode="auto">
          <a:xfrm>
            <a:off x="2771800" y="3068960"/>
            <a:ext cx="3888432" cy="648072"/>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lgn="ctr">
              <a:defRPr/>
            </a:pPr>
            <a:r>
              <a:rPr lang="es-MX" sz="3200" b="1" dirty="0">
                <a:solidFill>
                  <a:srgbClr val="0000B3"/>
                </a:solidFill>
                <a:effectLst>
                  <a:outerShdw blurRad="38100" dist="38100" dir="2700000" algn="tl">
                    <a:srgbClr val="000000">
                      <a:alpha val="43137"/>
                    </a:srgbClr>
                  </a:outerShdw>
                </a:effectLst>
                <a:latin typeface="Century Gothic"/>
                <a:cs typeface="Century Gothic"/>
              </a:rPr>
              <a:t>V = (P*Y) / M</a:t>
            </a:r>
          </a:p>
          <a:p>
            <a:pPr algn="ctr">
              <a:defRPr/>
            </a:pPr>
            <a:endParaRPr lang="es-MX" sz="3200" dirty="0">
              <a:solidFill>
                <a:schemeClr val="tx1"/>
              </a:solidFill>
              <a:effectLst>
                <a:outerShdw blurRad="38100" dist="38100" dir="2700000" algn="tl">
                  <a:srgbClr val="000000">
                    <a:alpha val="43137"/>
                  </a:srgbClr>
                </a:outerShdw>
              </a:effectLst>
            </a:endParaRPr>
          </a:p>
        </p:txBody>
      </p:sp>
      <p:pic>
        <p:nvPicPr>
          <p:cNvPr id="369672"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369673"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369674"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defRPr/>
            </a:pPr>
            <a:r>
              <a:rPr lang="es-MX" sz="4800"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Ejemplo</a:t>
            </a:r>
          </a:p>
        </p:txBody>
      </p:sp>
      <p:sp>
        <p:nvSpPr>
          <p:cNvPr id="3" name="Marcador de contenido 2"/>
          <p:cNvSpPr>
            <a:spLocks noGrp="1"/>
          </p:cNvSpPr>
          <p:nvPr>
            <p:ph idx="1"/>
          </p:nvPr>
        </p:nvSpPr>
        <p:spPr>
          <a:xfrm>
            <a:off x="-36512" y="1600200"/>
            <a:ext cx="9001000" cy="4648200"/>
          </a:xfrm>
        </p:spPr>
        <p:txBody>
          <a:bodyPr/>
          <a:lstStyle/>
          <a:p>
            <a:pPr>
              <a:buFontTx/>
              <a:buNone/>
              <a:defRPr/>
            </a:pP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Si </a:t>
            </a:r>
            <a:r>
              <a:rPr lang="es-E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en una economía la producción </a:t>
            </a: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agregada:</a:t>
            </a:r>
          </a:p>
          <a:p>
            <a:pPr>
              <a:buFontTx/>
              <a:buNone/>
              <a:defRPr/>
            </a:pP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Y </a:t>
            </a:r>
            <a:r>
              <a:rPr lang="es-E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$20,000 dólares y el nivel de precios =$</a:t>
            </a: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16.00 </a:t>
            </a:r>
            <a:r>
              <a:rPr lang="es-E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dólares, y la cantidad de dinero circulante dentro de la economía es de $8,000 dólares, sustituyendo en la fórmula tenemos que:</a:t>
            </a:r>
          </a:p>
          <a:p>
            <a:pPr algn="ctr">
              <a:buFontTx/>
              <a:buNone/>
              <a:defRPr/>
            </a:pPr>
            <a:r>
              <a:rPr lang="es-ES" b="1" spc="50" dirty="0" smtClean="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rPr>
              <a:t>  </a:t>
            </a:r>
            <a:r>
              <a:rPr lang="es-ES" b="1" spc="50" dirty="0" smtClean="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latin typeface="Century Gothic"/>
                <a:cs typeface="Century Gothic"/>
              </a:rPr>
              <a:t>V = ($16 X $ 20,000) / $8,000 = 40</a:t>
            </a:r>
          </a:p>
          <a:p>
            <a:pPr>
              <a:buFontTx/>
              <a:buNone/>
              <a:defRPr/>
            </a:pPr>
            <a:r>
              <a:rPr lang="es-ES" sz="2800" b="1" spc="50" dirty="0" smtClean="0">
                <a:ln w="12700" cmpd="sng">
                  <a:solidFill>
                    <a:schemeClr val="accent6">
                      <a:satMod val="120000"/>
                      <a:shade val="80000"/>
                    </a:schemeClr>
                  </a:solidFill>
                  <a:prstDash val="solid"/>
                </a:ln>
                <a:effectLst>
                  <a:glow rad="53100">
                    <a:schemeClr val="accent6">
                      <a:satMod val="180000"/>
                      <a:alpha val="30000"/>
                    </a:schemeClr>
                  </a:glow>
                </a:effectLst>
                <a:latin typeface="Arial Black"/>
                <a:cs typeface="Arial Black"/>
              </a:rPr>
              <a:t>   </a:t>
            </a:r>
          </a:p>
          <a:p>
            <a:pPr>
              <a:buFontTx/>
              <a:buNone/>
              <a:defRPr/>
            </a:pPr>
            <a:r>
              <a:rPr lang="es-ES" sz="2800" b="1" spc="50" dirty="0" smtClean="0">
                <a:ln w="12700" cmpd="sng">
                  <a:solidFill>
                    <a:schemeClr val="accent6">
                      <a:satMod val="120000"/>
                      <a:shade val="80000"/>
                    </a:schemeClr>
                  </a:solidFill>
                  <a:prstDash val="solid"/>
                </a:ln>
                <a:effectLst>
                  <a:glow rad="53100">
                    <a:schemeClr val="accent6">
                      <a:satMod val="180000"/>
                      <a:alpha val="30000"/>
                    </a:schemeClr>
                  </a:glow>
                </a:effectLst>
                <a:latin typeface="Arial Black"/>
                <a:cs typeface="Arial Black"/>
              </a:rPr>
              <a:t> </a:t>
            </a:r>
            <a:r>
              <a:rPr lang="es-E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Esto significa que</a:t>
            </a: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 esta </a:t>
            </a:r>
            <a:r>
              <a:rPr lang="es-ES"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economía cada dólar cambia de manos 40 </a:t>
            </a:r>
            <a:r>
              <a:rPr lang="es-ES"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entury Gothic"/>
                <a:cs typeface="Century Gothic"/>
              </a:rPr>
              <a:t>veces al año.</a:t>
            </a:r>
          </a:p>
          <a:p>
            <a:pPr>
              <a:buFontTx/>
              <a:buNone/>
              <a:defRPr/>
            </a:pPr>
            <a:endParaRPr lang="es-ES" sz="2800" b="1" dirty="0" smtClean="0">
              <a:ln w="3175" cmpd="sng">
                <a:solidFill>
                  <a:srgbClr val="FF0000"/>
                </a:solidFill>
                <a:prstDash val="solid"/>
                <a:miter lim="800000"/>
              </a:ln>
              <a:effectLst>
                <a:outerShdw blurRad="25500" dist="23000" dir="7020000" algn="tl">
                  <a:srgbClr val="000000">
                    <a:alpha val="50000"/>
                  </a:srgbClr>
                </a:outerShdw>
              </a:effectLst>
              <a:latin typeface="Century Gothic"/>
              <a:cs typeface="Century Gothic"/>
            </a:endParaRPr>
          </a:p>
          <a:p>
            <a:pPr>
              <a:buFontTx/>
              <a:buNone/>
              <a:defRPr/>
            </a:pPr>
            <a:endParaRPr lang="es-MX" sz="2000" b="1" dirty="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Century Gothic"/>
              <a:cs typeface="Century Gothic"/>
            </a:endParaRPr>
          </a:p>
        </p:txBody>
      </p:sp>
      <p:pic>
        <p:nvPicPr>
          <p:cNvPr id="370692" name="Picture 1"/>
          <p:cNvPicPr>
            <a:picLocks noChangeAspect="1" noChangeArrowheads="1"/>
          </p:cNvPicPr>
          <p:nvPr/>
        </p:nvPicPr>
        <p:blipFill>
          <a:blip r:embed="rId2"/>
          <a:srcRect/>
          <a:stretch>
            <a:fillRect/>
          </a:stretch>
        </p:blipFill>
        <p:spPr bwMode="auto">
          <a:xfrm>
            <a:off x="136525" y="6457950"/>
            <a:ext cx="838200" cy="330200"/>
          </a:xfrm>
          <a:prstGeom prst="rect">
            <a:avLst/>
          </a:prstGeom>
          <a:noFill/>
          <a:ln w="9525">
            <a:noFill/>
            <a:miter lim="800000"/>
            <a:headEnd/>
            <a:tailEnd/>
          </a:ln>
        </p:spPr>
      </p:pic>
      <p:sp>
        <p:nvSpPr>
          <p:cNvPr id="370693" name="Rectangle 2"/>
          <p:cNvSpPr>
            <a:spLocks/>
          </p:cNvSpPr>
          <p:nvPr/>
        </p:nvSpPr>
        <p:spPr bwMode="auto">
          <a:xfrm>
            <a:off x="990600" y="6502400"/>
            <a:ext cx="39751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 Pearson Educación. Todos los derechos reservados.</a:t>
            </a:r>
          </a:p>
        </p:txBody>
      </p:sp>
      <p:sp>
        <p:nvSpPr>
          <p:cNvPr id="370694" name="Rectangle 3"/>
          <p:cNvSpPr>
            <a:spLocks/>
          </p:cNvSpPr>
          <p:nvPr/>
        </p:nvSpPr>
        <p:spPr bwMode="auto">
          <a:xfrm>
            <a:off x="6096000" y="6502400"/>
            <a:ext cx="2908300" cy="355600"/>
          </a:xfrm>
          <a:prstGeom prst="rect">
            <a:avLst/>
          </a:prstGeom>
          <a:noFill/>
          <a:ln w="12700" cap="rnd">
            <a:noFill/>
            <a:round/>
            <a:headEnd/>
            <a:tailEnd/>
          </a:ln>
        </p:spPr>
        <p:txBody>
          <a:bodyPr lIns="38100" tIns="38100" rIns="38100" bIns="38100"/>
          <a:lstStyle/>
          <a:p>
            <a:pPr eaLnBrk="0" hangingPunct="0"/>
            <a:r>
              <a:rPr lang="es-ES_tradnl" sz="1000" b="1">
                <a:latin typeface="Verdana" pitchFamily="34" charset="0"/>
                <a:ea typeface="ＭＳ Ｐゴシック" charset="-128"/>
                <a:cs typeface="Arial" charset="0"/>
              </a:rPr>
              <a:t>Fundamentos de Economía / Ana Graue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1_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1_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Office Theme 12">
        <a:dk1>
          <a:srgbClr val="3E3E5C"/>
        </a:dk1>
        <a:lt1>
          <a:srgbClr val="FFFFFF"/>
        </a:lt1>
        <a:dk2>
          <a:srgbClr val="666699"/>
        </a:dk2>
        <a:lt2>
          <a:srgbClr val="FFCC00"/>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BackToSchool_am_20">
  <a:themeElements>
    <a:clrScheme name="3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3_BackToSchool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3_BackToSchool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BackToSchool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BackToSchool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BackToSchool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BackToSchool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BackToSchool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BackToSchool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BackToSchool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BackToSchool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BackToSchool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BackToSchool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BackToSchool_am_20">
  <a:themeElements>
    <a:clrScheme name="4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4_BackToSchool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4_BackToSchool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BackToSchool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BackToSchool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BackToSchool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BackToSchool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BackToSchool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BackToSchool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BackToSchool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BackToSchool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BackToSchool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BackToSchool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BusTeam_am_23">
  <a:themeElements>
    <a:clrScheme name="1_BusTeam_am_2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BusTeam_am_2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BusTeam_am_2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usTeam_am_2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usTeam_am_2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usTeam_am_2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usTeam_am_2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usTeam_am_2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usTeam_am_2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usTeam_am_2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usTeam_am_2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usTeam_am_2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usTeam_am_2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usTeam_am_2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5_Default Design">
  <a:themeElements>
    <a:clrScheme name="5_Default Design 13">
      <a:dk1>
        <a:srgbClr val="080808"/>
      </a:dk1>
      <a:lt1>
        <a:srgbClr val="FFFFFF"/>
      </a:lt1>
      <a:dk2>
        <a:srgbClr val="3E1500"/>
      </a:dk2>
      <a:lt2>
        <a:srgbClr val="FEE002"/>
      </a:lt2>
      <a:accent1>
        <a:srgbClr val="FFCC00"/>
      </a:accent1>
      <a:accent2>
        <a:srgbClr val="FF9933"/>
      </a:accent2>
      <a:accent3>
        <a:srgbClr val="AFAAAA"/>
      </a:accent3>
      <a:accent4>
        <a:srgbClr val="DADADA"/>
      </a:accent4>
      <a:accent5>
        <a:srgbClr val="FFE2AA"/>
      </a:accent5>
      <a:accent6>
        <a:srgbClr val="E78A2D"/>
      </a:accent6>
      <a:hlink>
        <a:srgbClr val="FFCC00"/>
      </a:hlink>
      <a:folHlink>
        <a:srgbClr val="FF9900"/>
      </a:folHlink>
    </a:clrScheme>
    <a:fontScheme name="5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5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Default Design 13">
        <a:dk1>
          <a:srgbClr val="080808"/>
        </a:dk1>
        <a:lt1>
          <a:srgbClr val="FFFFFF"/>
        </a:lt1>
        <a:dk2>
          <a:srgbClr val="3E1500"/>
        </a:dk2>
        <a:lt2>
          <a:srgbClr val="FEE002"/>
        </a:lt2>
        <a:accent1>
          <a:srgbClr val="FFCC00"/>
        </a:accent1>
        <a:accent2>
          <a:srgbClr val="FF9933"/>
        </a:accent2>
        <a:accent3>
          <a:srgbClr val="AFAAAA"/>
        </a:accent3>
        <a:accent4>
          <a:srgbClr val="DADADA"/>
        </a:accent4>
        <a:accent5>
          <a:srgbClr val="FFE2AA"/>
        </a:accent5>
        <a:accent6>
          <a:srgbClr val="E78A2D"/>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6_Default Design">
  <a:themeElements>
    <a:clrScheme name="6_Default Design 13">
      <a:dk1>
        <a:srgbClr val="004158"/>
      </a:dk1>
      <a:lt1>
        <a:srgbClr val="FFFFFF"/>
      </a:lt1>
      <a:dk2>
        <a:srgbClr val="00729A"/>
      </a:dk2>
      <a:lt2>
        <a:srgbClr val="FFFFFF"/>
      </a:lt2>
      <a:accent1>
        <a:srgbClr val="007CA8"/>
      </a:accent1>
      <a:accent2>
        <a:srgbClr val="FFCC00"/>
      </a:accent2>
      <a:accent3>
        <a:srgbClr val="AABCCA"/>
      </a:accent3>
      <a:accent4>
        <a:srgbClr val="DADADA"/>
      </a:accent4>
      <a:accent5>
        <a:srgbClr val="AABFD1"/>
      </a:accent5>
      <a:accent6>
        <a:srgbClr val="E7B900"/>
      </a:accent6>
      <a:hlink>
        <a:srgbClr val="FF9933"/>
      </a:hlink>
      <a:folHlink>
        <a:srgbClr val="66CCFF"/>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6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6_Default Design 13">
        <a:dk1>
          <a:srgbClr val="004158"/>
        </a:dk1>
        <a:lt1>
          <a:srgbClr val="FFFFFF"/>
        </a:lt1>
        <a:dk2>
          <a:srgbClr val="00729A"/>
        </a:dk2>
        <a:lt2>
          <a:srgbClr val="FFFFFF"/>
        </a:lt2>
        <a:accent1>
          <a:srgbClr val="007CA8"/>
        </a:accent1>
        <a:accent2>
          <a:srgbClr val="FFCC00"/>
        </a:accent2>
        <a:accent3>
          <a:srgbClr val="AABCCA"/>
        </a:accent3>
        <a:accent4>
          <a:srgbClr val="DADADA"/>
        </a:accent4>
        <a:accent5>
          <a:srgbClr val="AABFD1"/>
        </a:accent5>
        <a:accent6>
          <a:srgbClr val="E7B900"/>
        </a:accent6>
        <a:hlink>
          <a:srgbClr val="FF9933"/>
        </a:hlink>
        <a:folHlink>
          <a:srgbClr val="66CCFF"/>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7_Default Design">
  <a:themeElements>
    <a:clrScheme name="7_Default Design 13">
      <a:dk1>
        <a:srgbClr val="004158"/>
      </a:dk1>
      <a:lt1>
        <a:srgbClr val="FFFFFF"/>
      </a:lt1>
      <a:dk2>
        <a:srgbClr val="00729A"/>
      </a:dk2>
      <a:lt2>
        <a:srgbClr val="FFFFFF"/>
      </a:lt2>
      <a:accent1>
        <a:srgbClr val="007CA8"/>
      </a:accent1>
      <a:accent2>
        <a:srgbClr val="FFCC00"/>
      </a:accent2>
      <a:accent3>
        <a:srgbClr val="AABCCA"/>
      </a:accent3>
      <a:accent4>
        <a:srgbClr val="DADADA"/>
      </a:accent4>
      <a:accent5>
        <a:srgbClr val="AABFD1"/>
      </a:accent5>
      <a:accent6>
        <a:srgbClr val="E7B900"/>
      </a:accent6>
      <a:hlink>
        <a:srgbClr val="FF9933"/>
      </a:hlink>
      <a:folHlink>
        <a:srgbClr val="66CCFF"/>
      </a:folHlink>
    </a:clrScheme>
    <a:fontScheme name="7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Default Design 13">
        <a:dk1>
          <a:srgbClr val="004158"/>
        </a:dk1>
        <a:lt1>
          <a:srgbClr val="FFFFFF"/>
        </a:lt1>
        <a:dk2>
          <a:srgbClr val="00729A"/>
        </a:dk2>
        <a:lt2>
          <a:srgbClr val="FFFFFF"/>
        </a:lt2>
        <a:accent1>
          <a:srgbClr val="007CA8"/>
        </a:accent1>
        <a:accent2>
          <a:srgbClr val="FFCC00"/>
        </a:accent2>
        <a:accent3>
          <a:srgbClr val="AABCCA"/>
        </a:accent3>
        <a:accent4>
          <a:srgbClr val="DADADA"/>
        </a:accent4>
        <a:accent5>
          <a:srgbClr val="AABFD1"/>
        </a:accent5>
        <a:accent6>
          <a:srgbClr val="E7B900"/>
        </a:accent6>
        <a:hlink>
          <a:srgbClr val="FF9933"/>
        </a:hlink>
        <a:folHlink>
          <a:srgbClr val="66CCFF"/>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8_Default Design">
  <a:themeElements>
    <a:clrScheme name="8_Default Design 13">
      <a:dk1>
        <a:srgbClr val="3E3E5C"/>
      </a:dk1>
      <a:lt1>
        <a:srgbClr val="FFFFFF"/>
      </a:lt1>
      <a:dk2>
        <a:srgbClr val="666699"/>
      </a:dk2>
      <a:lt2>
        <a:srgbClr val="CCFFCC"/>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8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8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8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8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8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8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8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8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8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8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8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8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8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8_Default Design 13">
        <a:dk1>
          <a:srgbClr val="3E3E5C"/>
        </a:dk1>
        <a:lt1>
          <a:srgbClr val="FFFFFF"/>
        </a:lt1>
        <a:dk2>
          <a:srgbClr val="666699"/>
        </a:dk2>
        <a:lt2>
          <a:srgbClr val="CCFFCC"/>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9_Default Design">
  <a:themeElements>
    <a:clrScheme name="9_Default Design 13">
      <a:dk1>
        <a:srgbClr val="000000"/>
      </a:dk1>
      <a:lt1>
        <a:srgbClr val="FFFFFF"/>
      </a:lt1>
      <a:dk2>
        <a:srgbClr val="763B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9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9_Default Design 13">
        <a:dk1>
          <a:srgbClr val="000000"/>
        </a:dk1>
        <a:lt1>
          <a:srgbClr val="FFFFFF"/>
        </a:lt1>
        <a:dk2>
          <a:srgbClr val="763B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InternetMarketing_am_21">
  <a:themeElements>
    <a:clrScheme name="1_InternetMarketing_am_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1_InternetMarketing_am_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InternetMarketing_am_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InternetMarketing_am_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InternetMarketing_am_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InternetMarketing_am_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InternetMarketing_am_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InternetMarketing_am_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InternetMarketing_am_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InternetMarketing_am_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InternetMarketing_am_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InternetMarketing_am_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InternetMarketing_am_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InternetMarketing_am_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InternetMarketing_am_21 13">
        <a:dk1>
          <a:srgbClr val="3E3E5C"/>
        </a:dk1>
        <a:lt1>
          <a:srgbClr val="FFFFFF"/>
        </a:lt1>
        <a:dk2>
          <a:srgbClr val="666699"/>
        </a:dk2>
        <a:lt2>
          <a:srgbClr val="FF11C1"/>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InternetMarketing_am_21">
  <a:themeElements>
    <a:clrScheme name="InternetMarketing_am_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InternetMarketing_am_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InternetMarketing_am_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ternetMarketing_am_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ternetMarketing_am_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ternetMarketing_am_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ternetMarketing_am_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ternetMarketing_am_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ternetMarketing_am_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ternetMarketing_am_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ternetMarketing_am_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ternetMarketing_am_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ternetMarketing_am_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ternetMarketing_am_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ternetMarketing_am_21 13">
        <a:dk1>
          <a:srgbClr val="3E3E5C"/>
        </a:dk1>
        <a:lt1>
          <a:srgbClr val="FFFFFF"/>
        </a:lt1>
        <a:dk2>
          <a:srgbClr val="666699"/>
        </a:dk2>
        <a:lt2>
          <a:srgbClr val="FF11C1"/>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redeterminado">
  <a:themeElements>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3E3E5C"/>
        </a:dk1>
        <a:lt1>
          <a:srgbClr val="FFFFFF"/>
        </a:lt1>
        <a:dk2>
          <a:srgbClr val="666699"/>
        </a:dk2>
        <a:lt2>
          <a:srgbClr val="FFCC00"/>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1_Default Design">
  <a:themeElements>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_Office Theme">
  <a:themeElements>
    <a:clrScheme name="2_Office Theme 13">
      <a:dk1>
        <a:srgbClr val="000000"/>
      </a:dk1>
      <a:lt1>
        <a:srgbClr val="FFFFFF"/>
      </a:lt1>
      <a:dk2>
        <a:srgbClr val="000000"/>
      </a:dk2>
      <a:lt2>
        <a:srgbClr val="BFD3B9"/>
      </a:lt2>
      <a:accent1>
        <a:srgbClr val="3F5737"/>
      </a:accent1>
      <a:accent2>
        <a:srgbClr val="FF9933"/>
      </a:accent2>
      <a:accent3>
        <a:srgbClr val="FFFFFF"/>
      </a:accent3>
      <a:accent4>
        <a:srgbClr val="000000"/>
      </a:accent4>
      <a:accent5>
        <a:srgbClr val="AFB4AE"/>
      </a:accent5>
      <a:accent6>
        <a:srgbClr val="E78A2D"/>
      </a:accent6>
      <a:hlink>
        <a:srgbClr val="506E46"/>
      </a:hlink>
      <a:folHlink>
        <a:srgbClr val="5F5F5F"/>
      </a:folHlink>
    </a:clrScheme>
    <a:fontScheme name="2_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2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Office Theme 13">
        <a:dk1>
          <a:srgbClr val="000000"/>
        </a:dk1>
        <a:lt1>
          <a:srgbClr val="FFFFFF"/>
        </a:lt1>
        <a:dk2>
          <a:srgbClr val="000000"/>
        </a:dk2>
        <a:lt2>
          <a:srgbClr val="BFD3B9"/>
        </a:lt2>
        <a:accent1>
          <a:srgbClr val="3F5737"/>
        </a:accent1>
        <a:accent2>
          <a:srgbClr val="FF9933"/>
        </a:accent2>
        <a:accent3>
          <a:srgbClr val="FFFFFF"/>
        </a:accent3>
        <a:accent4>
          <a:srgbClr val="000000"/>
        </a:accent4>
        <a:accent5>
          <a:srgbClr val="AFB4AE"/>
        </a:accent5>
        <a:accent6>
          <a:srgbClr val="E78A2D"/>
        </a:accent6>
        <a:hlink>
          <a:srgbClr val="506E46"/>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3_Default Design">
  <a:themeElements>
    <a:clrScheme name="13_Default Design 13">
      <a:dk1>
        <a:srgbClr val="000000"/>
      </a:dk1>
      <a:lt1>
        <a:srgbClr val="FFFFFF"/>
      </a:lt1>
      <a:dk2>
        <a:srgbClr val="000000"/>
      </a:dk2>
      <a:lt2>
        <a:srgbClr val="BFD3B9"/>
      </a:lt2>
      <a:accent1>
        <a:srgbClr val="3F5737"/>
      </a:accent1>
      <a:accent2>
        <a:srgbClr val="FF9933"/>
      </a:accent2>
      <a:accent3>
        <a:srgbClr val="FFFFFF"/>
      </a:accent3>
      <a:accent4>
        <a:srgbClr val="000000"/>
      </a:accent4>
      <a:accent5>
        <a:srgbClr val="AFB4AE"/>
      </a:accent5>
      <a:accent6>
        <a:srgbClr val="E78A2D"/>
      </a:accent6>
      <a:hlink>
        <a:srgbClr val="506E46"/>
      </a:hlink>
      <a:folHlink>
        <a:srgbClr val="5F5F5F"/>
      </a:folHlink>
    </a:clrScheme>
    <a:fontScheme name="13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3_Default Design 13">
        <a:dk1>
          <a:srgbClr val="000000"/>
        </a:dk1>
        <a:lt1>
          <a:srgbClr val="FFFFFF"/>
        </a:lt1>
        <a:dk2>
          <a:srgbClr val="000000"/>
        </a:dk2>
        <a:lt2>
          <a:srgbClr val="BFD3B9"/>
        </a:lt2>
        <a:accent1>
          <a:srgbClr val="3F5737"/>
        </a:accent1>
        <a:accent2>
          <a:srgbClr val="FF9933"/>
        </a:accent2>
        <a:accent3>
          <a:srgbClr val="FFFFFF"/>
        </a:accent3>
        <a:accent4>
          <a:srgbClr val="000000"/>
        </a:accent4>
        <a:accent5>
          <a:srgbClr val="AFB4AE"/>
        </a:accent5>
        <a:accent6>
          <a:srgbClr val="E78A2D"/>
        </a:accent6>
        <a:hlink>
          <a:srgbClr val="506E46"/>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4_Default Design">
  <a:themeElements>
    <a:clrScheme name="14_Default Design 1">
      <a:dk1>
        <a:srgbClr val="003300"/>
      </a:dk1>
      <a:lt1>
        <a:srgbClr val="CCFF99"/>
      </a:lt1>
      <a:dk2>
        <a:srgbClr val="000000"/>
      </a:dk2>
      <a:lt2>
        <a:srgbClr val="FFFFFF"/>
      </a:lt2>
      <a:accent1>
        <a:srgbClr val="99FF66"/>
      </a:accent1>
      <a:accent2>
        <a:srgbClr val="FFCC00"/>
      </a:accent2>
      <a:accent3>
        <a:srgbClr val="E2FFCA"/>
      </a:accent3>
      <a:accent4>
        <a:srgbClr val="002A00"/>
      </a:accent4>
      <a:accent5>
        <a:srgbClr val="CAFFB8"/>
      </a:accent5>
      <a:accent6>
        <a:srgbClr val="E7B900"/>
      </a:accent6>
      <a:hlink>
        <a:srgbClr val="0066FF"/>
      </a:hlink>
      <a:folHlink>
        <a:srgbClr val="7CB432"/>
      </a:folHlink>
    </a:clrScheme>
    <a:fontScheme name="14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4_Default Design 1">
        <a:dk1>
          <a:srgbClr val="003300"/>
        </a:dk1>
        <a:lt1>
          <a:srgbClr val="CCFF99"/>
        </a:lt1>
        <a:dk2>
          <a:srgbClr val="000000"/>
        </a:dk2>
        <a:lt2>
          <a:srgbClr val="FFFFFF"/>
        </a:lt2>
        <a:accent1>
          <a:srgbClr val="99FF66"/>
        </a:accent1>
        <a:accent2>
          <a:srgbClr val="FFCC00"/>
        </a:accent2>
        <a:accent3>
          <a:srgbClr val="E2FFCA"/>
        </a:accent3>
        <a:accent4>
          <a:srgbClr val="002A00"/>
        </a:accent4>
        <a:accent5>
          <a:srgbClr val="CAFFB8"/>
        </a:accent5>
        <a:accent6>
          <a:srgbClr val="E7B900"/>
        </a:accent6>
        <a:hlink>
          <a:srgbClr val="0066FF"/>
        </a:hlink>
        <a:folHlink>
          <a:srgbClr val="7CB43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3_Office Theme">
  <a:themeElements>
    <a:clrScheme name="3_Office Theme 14">
      <a:dk1>
        <a:srgbClr val="3E3E5C"/>
      </a:dk1>
      <a:lt1>
        <a:srgbClr val="FFFFFF"/>
      </a:lt1>
      <a:dk2>
        <a:srgbClr val="666699"/>
      </a:dk2>
      <a:lt2>
        <a:srgbClr val="FFDC97"/>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3_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3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Office Theme 13">
        <a:dk1>
          <a:srgbClr val="2D2015"/>
        </a:dk1>
        <a:lt1>
          <a:srgbClr val="FFFFFF"/>
        </a:lt1>
        <a:dk2>
          <a:srgbClr val="523E26"/>
        </a:dk2>
        <a:lt2>
          <a:srgbClr val="E5CCA3"/>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Office Theme 14">
        <a:dk1>
          <a:srgbClr val="3E3E5C"/>
        </a:dk1>
        <a:lt1>
          <a:srgbClr val="FFFFFF"/>
        </a:lt1>
        <a:dk2>
          <a:srgbClr val="666699"/>
        </a:dk2>
        <a:lt2>
          <a:srgbClr val="FFDC97"/>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Diseño predeterminado">
  <a:themeElements>
    <a:clrScheme name="1_Diseño predeterminado 14">
      <a:dk1>
        <a:srgbClr val="3E3E5C"/>
      </a:dk1>
      <a:lt1>
        <a:srgbClr val="FFFFFF"/>
      </a:lt1>
      <a:dk2>
        <a:srgbClr val="666699"/>
      </a:dk2>
      <a:lt2>
        <a:srgbClr val="FFDC97"/>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iseño predeterminado 13">
        <a:dk1>
          <a:srgbClr val="2D2015"/>
        </a:dk1>
        <a:lt1>
          <a:srgbClr val="FFFFFF"/>
        </a:lt1>
        <a:dk2>
          <a:srgbClr val="523E26"/>
        </a:dk2>
        <a:lt2>
          <a:srgbClr val="E5CCA3"/>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iseño predeterminado 14">
        <a:dk1>
          <a:srgbClr val="3E3E5C"/>
        </a:dk1>
        <a:lt1>
          <a:srgbClr val="FFFFFF"/>
        </a:lt1>
        <a:dk2>
          <a:srgbClr val="666699"/>
        </a:dk2>
        <a:lt2>
          <a:srgbClr val="FFDC97"/>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7_Default Design">
  <a:themeElements>
    <a:clrScheme name="17_Default Design 13">
      <a:dk1>
        <a:srgbClr val="003399"/>
      </a:dk1>
      <a:lt1>
        <a:srgbClr val="FFFFFF"/>
      </a:lt1>
      <a:dk2>
        <a:srgbClr val="00376E"/>
      </a:dk2>
      <a:lt2>
        <a:srgbClr val="FFFFFF"/>
      </a:lt2>
      <a:accent1>
        <a:srgbClr val="0099FF"/>
      </a:accent1>
      <a:accent2>
        <a:srgbClr val="FFCC00"/>
      </a:accent2>
      <a:accent3>
        <a:srgbClr val="AAAEBA"/>
      </a:accent3>
      <a:accent4>
        <a:srgbClr val="DADADA"/>
      </a:accent4>
      <a:accent5>
        <a:srgbClr val="AACAFF"/>
      </a:accent5>
      <a:accent6>
        <a:srgbClr val="E7B900"/>
      </a:accent6>
      <a:hlink>
        <a:srgbClr val="FF9933"/>
      </a:hlink>
      <a:folHlink>
        <a:srgbClr val="6699FF"/>
      </a:folHlink>
    </a:clrScheme>
    <a:fontScheme name="17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7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7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7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7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7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7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7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7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7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7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7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7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7_Default Design 13">
        <a:dk1>
          <a:srgbClr val="003399"/>
        </a:dk1>
        <a:lt1>
          <a:srgbClr val="FFFFFF"/>
        </a:lt1>
        <a:dk2>
          <a:srgbClr val="00376E"/>
        </a:dk2>
        <a:lt2>
          <a:srgbClr val="FFFFFF"/>
        </a:lt2>
        <a:accent1>
          <a:srgbClr val="0099FF"/>
        </a:accent1>
        <a:accent2>
          <a:srgbClr val="FFCC00"/>
        </a:accent2>
        <a:accent3>
          <a:srgbClr val="AAAEBA"/>
        </a:accent3>
        <a:accent4>
          <a:srgbClr val="DADADA"/>
        </a:accent4>
        <a:accent5>
          <a:srgbClr val="AACAFF"/>
        </a:accent5>
        <a:accent6>
          <a:srgbClr val="E7B900"/>
        </a:accent6>
        <a:hlink>
          <a:srgbClr val="FF9933"/>
        </a:hlink>
        <a:folHlink>
          <a:srgbClr val="6699FF"/>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_Dove_am_20">
  <a:themeElements>
    <a:clrScheme name="1_Dove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Dove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Dove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ove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ove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ove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ove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ove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ove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ove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ove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ove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ove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ove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ove_am_20 13">
        <a:dk1>
          <a:srgbClr val="3E3E5C"/>
        </a:dk1>
        <a:lt1>
          <a:srgbClr val="FFFFFF"/>
        </a:lt1>
        <a:dk2>
          <a:srgbClr val="666699"/>
        </a:dk2>
        <a:lt2>
          <a:srgbClr val="FF9900"/>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ove_am_20 14">
        <a:dk1>
          <a:srgbClr val="3E3E5C"/>
        </a:dk1>
        <a:lt1>
          <a:srgbClr val="FFFF66"/>
        </a:lt1>
        <a:dk2>
          <a:srgbClr val="666699"/>
        </a:dk2>
        <a:lt2>
          <a:srgbClr val="FF9900"/>
        </a:lt2>
        <a:accent1>
          <a:srgbClr val="60597B"/>
        </a:accent1>
        <a:accent2>
          <a:srgbClr val="6666FF"/>
        </a:accent2>
        <a:accent3>
          <a:srgbClr val="B8B8CA"/>
        </a:accent3>
        <a:accent4>
          <a:srgbClr val="DADA56"/>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ove_am_20 15">
        <a:dk1>
          <a:srgbClr val="3E3E5C"/>
        </a:dk1>
        <a:lt1>
          <a:srgbClr val="FFFF66"/>
        </a:lt1>
        <a:dk2>
          <a:srgbClr val="666699"/>
        </a:dk2>
        <a:lt2>
          <a:srgbClr val="FFA015"/>
        </a:lt2>
        <a:accent1>
          <a:srgbClr val="60597B"/>
        </a:accent1>
        <a:accent2>
          <a:srgbClr val="6666FF"/>
        </a:accent2>
        <a:accent3>
          <a:srgbClr val="B8B8CA"/>
        </a:accent3>
        <a:accent4>
          <a:srgbClr val="DADA56"/>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ove_am_20 16">
        <a:dk1>
          <a:srgbClr val="3E3E5C"/>
        </a:dk1>
        <a:lt1>
          <a:srgbClr val="FFFFFF"/>
        </a:lt1>
        <a:dk2>
          <a:srgbClr val="666699"/>
        </a:dk2>
        <a:lt2>
          <a:srgbClr val="FFCC66"/>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Dove_am_20">
  <a:themeElements>
    <a:clrScheme name="Dove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Dove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Dove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ove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ove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ove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ove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ove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ove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ove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ove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ove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ove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ove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ove_am_20 13">
        <a:dk1>
          <a:srgbClr val="3E3E5C"/>
        </a:dk1>
        <a:lt1>
          <a:srgbClr val="FFFFFF"/>
        </a:lt1>
        <a:dk2>
          <a:srgbClr val="666699"/>
        </a:dk2>
        <a:lt2>
          <a:srgbClr val="FF9900"/>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ove_am_20 14">
        <a:dk1>
          <a:srgbClr val="3E3E5C"/>
        </a:dk1>
        <a:lt1>
          <a:srgbClr val="FFFF66"/>
        </a:lt1>
        <a:dk2>
          <a:srgbClr val="666699"/>
        </a:dk2>
        <a:lt2>
          <a:srgbClr val="FF9900"/>
        </a:lt2>
        <a:accent1>
          <a:srgbClr val="60597B"/>
        </a:accent1>
        <a:accent2>
          <a:srgbClr val="6666FF"/>
        </a:accent2>
        <a:accent3>
          <a:srgbClr val="B8B8CA"/>
        </a:accent3>
        <a:accent4>
          <a:srgbClr val="DADA56"/>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ove_am_20 15">
        <a:dk1>
          <a:srgbClr val="3E3E5C"/>
        </a:dk1>
        <a:lt1>
          <a:srgbClr val="FFFF66"/>
        </a:lt1>
        <a:dk2>
          <a:srgbClr val="666699"/>
        </a:dk2>
        <a:lt2>
          <a:srgbClr val="FFA015"/>
        </a:lt2>
        <a:accent1>
          <a:srgbClr val="60597B"/>
        </a:accent1>
        <a:accent2>
          <a:srgbClr val="6666FF"/>
        </a:accent2>
        <a:accent3>
          <a:srgbClr val="B8B8CA"/>
        </a:accent3>
        <a:accent4>
          <a:srgbClr val="DADA56"/>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ove_am_20 16">
        <a:dk1>
          <a:srgbClr val="3E3E5C"/>
        </a:dk1>
        <a:lt1>
          <a:srgbClr val="FFFFFF"/>
        </a:lt1>
        <a:dk2>
          <a:srgbClr val="666699"/>
        </a:dk2>
        <a:lt2>
          <a:srgbClr val="FFCC66"/>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2_Default Design">
  <a:themeElements>
    <a:clrScheme name="22_Default Design 13">
      <a:dk1>
        <a:srgbClr val="000000"/>
      </a:dk1>
      <a:lt1>
        <a:srgbClr val="FFFFFF"/>
      </a:lt1>
      <a:dk2>
        <a:srgbClr val="FFFFFF"/>
      </a:dk2>
      <a:lt2>
        <a:srgbClr val="C0C0C0"/>
      </a:lt2>
      <a:accent1>
        <a:srgbClr val="0066CC"/>
      </a:accent1>
      <a:accent2>
        <a:srgbClr val="99CCFF"/>
      </a:accent2>
      <a:accent3>
        <a:srgbClr val="FFFFFF"/>
      </a:accent3>
      <a:accent4>
        <a:srgbClr val="000000"/>
      </a:accent4>
      <a:accent5>
        <a:srgbClr val="AAB8E2"/>
      </a:accent5>
      <a:accent6>
        <a:srgbClr val="8AB9E7"/>
      </a:accent6>
      <a:hlink>
        <a:srgbClr val="FF6699"/>
      </a:hlink>
      <a:folHlink>
        <a:srgbClr val="5F5F5F"/>
      </a:folHlink>
    </a:clrScheme>
    <a:fontScheme name="22_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2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2_Default Design 13">
        <a:dk1>
          <a:srgbClr val="000000"/>
        </a:dk1>
        <a:lt1>
          <a:srgbClr val="FFFFFF"/>
        </a:lt1>
        <a:dk2>
          <a:srgbClr val="FFFFFF"/>
        </a:dk2>
        <a:lt2>
          <a:srgbClr val="C0C0C0"/>
        </a:lt2>
        <a:accent1>
          <a:srgbClr val="0066CC"/>
        </a:accent1>
        <a:accent2>
          <a:srgbClr val="99CCFF"/>
        </a:accent2>
        <a:accent3>
          <a:srgbClr val="FFFFFF"/>
        </a:accent3>
        <a:accent4>
          <a:srgbClr val="000000"/>
        </a:accent4>
        <a:accent5>
          <a:srgbClr val="AAB8E2"/>
        </a:accent5>
        <a:accent6>
          <a:srgbClr val="8AB9E7"/>
        </a:accent6>
        <a:hlink>
          <a:srgbClr val="FF6699"/>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GearWorldGlobe_am_22">
  <a:themeElements>
    <a:clrScheme name="1_GearWorldGlobe_am_2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GearWorldGlobe_am_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GearWorldGlobe_am_2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GearWorldGlobe_am_2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GearWorldGlobe_am_2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GearWorldGlobe_am_2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GearWorldGlobe_am_2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GearWorldGlobe_am_2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GearWorldGlobe_am_2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GearWorldGlobe_am_2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GearWorldGlobe_am_2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GearWorldGlobe_am_2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GearWorldGlobe_am_2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GearWorldGlobe_am_2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1.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earWorldGlobe_am_22">
  <a:themeElements>
    <a:clrScheme name="GearWorldGlobe_am_2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GearWorldGlobe_am_2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GearWorldGlobe_am_2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earWorldGlobe_am_2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earWorldGlobe_am_2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earWorldGlobe_am_2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earWorldGlobe_am_2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earWorldGlobe_am_2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earWorldGlobe_am_2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earWorldGlobe_am_2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earWorldGlobe_am_2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earWorldGlobe_am_2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earWorldGlobe_am_2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earWorldGlobe_am_2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Design">
  <a:themeElements>
    <a:clrScheme name="Default Design 14">
      <a:dk1>
        <a:srgbClr val="000000"/>
      </a:dk1>
      <a:lt1>
        <a:srgbClr val="800000"/>
      </a:lt1>
      <a:dk2>
        <a:srgbClr val="DFD293"/>
      </a:dk2>
      <a:lt2>
        <a:srgbClr val="5C1F00"/>
      </a:lt2>
      <a:accent1>
        <a:srgbClr val="CC3300"/>
      </a:accent1>
      <a:accent2>
        <a:srgbClr val="BE7960"/>
      </a:accent2>
      <a:accent3>
        <a:srgbClr val="C0AAAA"/>
      </a:accent3>
      <a:accent4>
        <a:srgbClr val="000000"/>
      </a:accent4>
      <a:accent5>
        <a:srgbClr val="E2ADAA"/>
      </a:accent5>
      <a:accent6>
        <a:srgbClr val="AC6D56"/>
      </a:accent6>
      <a:hlink>
        <a:srgbClr val="FFFF99"/>
      </a:hlink>
      <a:folHlink>
        <a:srgbClr val="D3A21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A50021"/>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800000"/>
        </a:lt1>
        <a:dk2>
          <a:srgbClr val="DFD293"/>
        </a:dk2>
        <a:lt2>
          <a:srgbClr val="5C1F00"/>
        </a:lt2>
        <a:accent1>
          <a:srgbClr val="CC3300"/>
        </a:accent1>
        <a:accent2>
          <a:srgbClr val="BE7960"/>
        </a:accent2>
        <a:accent3>
          <a:srgbClr val="C0AAAA"/>
        </a:accent3>
        <a:accent4>
          <a:srgbClr val="000000"/>
        </a:accent4>
        <a:accent5>
          <a:srgbClr val="E2ADAA"/>
        </a:accent5>
        <a:accent6>
          <a:srgbClr val="AC6D56"/>
        </a:accent6>
        <a:hlink>
          <a:srgbClr val="FFFF99"/>
        </a:hlink>
        <a:folHlink>
          <a:srgbClr val="D3A219"/>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Default Design">
  <a:themeElements>
    <a:clrScheme name="1_Default Design 13">
      <a:dk1>
        <a:srgbClr val="3E3E5C"/>
      </a:dk1>
      <a:lt1>
        <a:srgbClr val="66FF33"/>
      </a:lt1>
      <a:dk2>
        <a:srgbClr val="666699"/>
      </a:dk2>
      <a:lt2>
        <a:srgbClr val="FFFFFF"/>
      </a:lt2>
      <a:accent1>
        <a:srgbClr val="60597B"/>
      </a:accent1>
      <a:accent2>
        <a:srgbClr val="6666FF"/>
      </a:accent2>
      <a:accent3>
        <a:srgbClr val="B8B8CA"/>
      </a:accent3>
      <a:accent4>
        <a:srgbClr val="56DA2A"/>
      </a:accent4>
      <a:accent5>
        <a:srgbClr val="B6B5BF"/>
      </a:accent5>
      <a:accent6>
        <a:srgbClr val="5C5CE7"/>
      </a:accent6>
      <a:hlink>
        <a:srgbClr val="99CCFF"/>
      </a:hlink>
      <a:folHlink>
        <a:srgbClr val="FFFF99"/>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3E3E5C"/>
        </a:dk1>
        <a:lt1>
          <a:srgbClr val="66FF33"/>
        </a:lt1>
        <a:dk2>
          <a:srgbClr val="666699"/>
        </a:dk2>
        <a:lt2>
          <a:srgbClr val="FFFFFF"/>
        </a:lt2>
        <a:accent1>
          <a:srgbClr val="60597B"/>
        </a:accent1>
        <a:accent2>
          <a:srgbClr val="6666FF"/>
        </a:accent2>
        <a:accent3>
          <a:srgbClr val="B8B8CA"/>
        </a:accent3>
        <a:accent4>
          <a:srgbClr val="56DA2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ackToSchool_am_20">
  <a:themeElements>
    <a:clrScheme name="1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BackToSchool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1_BackToSchool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ckToSchool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ckToSchool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ckToSchool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ckToSchool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ckToSchool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ckToSchool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ckToSchool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ckToSchool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ckToSchool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ckToSchool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ackToSchool_am_20">
  <a:themeElements>
    <a:clrScheme name="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BackToSchool_am_20">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BackToSchool_am_2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ackToSchool_am_2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ackToSchool_am_2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ackToSchool_am_2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ackToSchool_am_2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ackToSchool_am_2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ckToSchool_am_2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ackToSchool_am_2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ackToSchool_am_2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ackToSchool_am_2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ackToSchool_am_2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ackToSchool_am_2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BusTeam_am_23">
  <a:themeElements>
    <a:clrScheme name="BusTeam_am_2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BusTeam_am_2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outerShdw blurRad="38100" dist="38100" dir="2700000" algn="tl">
                <a:srgbClr val="000000">
                  <a:alpha val="43137"/>
                </a:srgbClr>
              </a:outerShdw>
            </a:effectLst>
            <a:latin typeface="Arial" pitchFamily="-106" charset="0"/>
          </a:defRPr>
        </a:defPPr>
      </a:lstStyle>
    </a:lnDef>
  </a:objectDefaults>
  <a:extraClrSchemeLst>
    <a:extraClrScheme>
      <a:clrScheme name="BusTeam_am_2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Team_am_2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Team_am_2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Team_am_2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Team_am_2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Team_am_2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Team_am_2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Team_am_2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Team_am_2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Team_am_2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Team_am_2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Team_am_2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InternetBg_am_20 print Powerplugs Templates for PowerPoint</Template>
  <TotalTime>57692</TotalTime>
  <Words>2117</Words>
  <Application>Microsoft Macintosh PowerPoint</Application>
  <PresentationFormat>On-screen Show (4:3)</PresentationFormat>
  <Paragraphs>257</Paragraphs>
  <Slides>51</Slides>
  <Notes>9</Notes>
  <HiddenSlides>0</HiddenSlides>
  <MMClips>0</MMClips>
  <ScaleCrop>false</ScaleCrop>
  <HeadingPairs>
    <vt:vector size="6" baseType="variant">
      <vt:variant>
        <vt:lpstr>Fuentes usadas</vt:lpstr>
      </vt:variant>
      <vt:variant>
        <vt:i4>6</vt:i4>
      </vt:variant>
      <vt:variant>
        <vt:lpstr>Plantilla de diseño</vt:lpstr>
      </vt:variant>
      <vt:variant>
        <vt:i4>40</vt:i4>
      </vt:variant>
      <vt:variant>
        <vt:lpstr>Títulos de diapositiva</vt:lpstr>
      </vt:variant>
      <vt:variant>
        <vt:i4>51</vt:i4>
      </vt:variant>
    </vt:vector>
  </HeadingPairs>
  <TitlesOfParts>
    <vt:vector size="97" baseType="lpstr">
      <vt:lpstr>Arial</vt:lpstr>
      <vt:lpstr>ＭＳ Ｐゴシック</vt:lpstr>
      <vt:lpstr>Verdana</vt:lpstr>
      <vt:lpstr>Century Gothic</vt:lpstr>
      <vt:lpstr>Wingdings</vt:lpstr>
      <vt:lpstr>Times New Roman</vt:lpstr>
      <vt:lpstr>1_Office Theme</vt:lpstr>
      <vt:lpstr>Diseño predeterminado</vt:lpstr>
      <vt:lpstr>1_GearWorldGlobe_am_22</vt:lpstr>
      <vt:lpstr>GearWorldGlobe_am_22</vt:lpstr>
      <vt:lpstr>Default Design</vt:lpstr>
      <vt:lpstr>1_Default Design</vt:lpstr>
      <vt:lpstr>1_BackToSchool_am_20</vt:lpstr>
      <vt:lpstr>BackToSchool_am_20</vt:lpstr>
      <vt:lpstr>BusTeam_am_23</vt:lpstr>
      <vt:lpstr>3_BackToSchool_am_20</vt:lpstr>
      <vt:lpstr>4_BackToSchool_am_20</vt:lpstr>
      <vt:lpstr>1_BusTeam_am_23</vt:lpstr>
      <vt:lpstr>5_Default Design</vt:lpstr>
      <vt:lpstr>6_Default Design</vt:lpstr>
      <vt:lpstr>7_Default Design</vt:lpstr>
      <vt:lpstr>8_Default Design</vt:lpstr>
      <vt:lpstr>9_Default Design</vt:lpstr>
      <vt:lpstr>1_InternetMarketing_am_21</vt:lpstr>
      <vt:lpstr>InternetMarketing_am_21</vt:lpstr>
      <vt:lpstr>11_Default Design</vt:lpstr>
      <vt:lpstr>2_Office Theme</vt:lpstr>
      <vt:lpstr>13_Default Design</vt:lpstr>
      <vt:lpstr>14_Default Design</vt:lpstr>
      <vt:lpstr>3_Office Theme</vt:lpstr>
      <vt:lpstr>1_Diseño predeterminado</vt:lpstr>
      <vt:lpstr>17_Default Design</vt:lpstr>
      <vt:lpstr>1_Dove_am_20</vt:lpstr>
      <vt:lpstr>Dove_am_20</vt:lpstr>
      <vt:lpstr>22_Default Design</vt:lpstr>
      <vt:lpstr>Default Design</vt:lpstr>
      <vt:lpstr>1_Default Design</vt:lpstr>
      <vt:lpstr>BusTeam_am_23</vt:lpstr>
      <vt:lpstr>1_BusTeam_am_23</vt:lpstr>
      <vt:lpstr>5_Default Design</vt:lpstr>
      <vt:lpstr>8_Default Design</vt:lpstr>
      <vt:lpstr>9_Default Design</vt:lpstr>
      <vt:lpstr>11_Default Design</vt:lpstr>
      <vt:lpstr>14_Default Design</vt:lpstr>
      <vt:lpstr>17_Default Design</vt:lpstr>
      <vt:lpstr>22_Default Design</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 N </vt:lpstr>
      <vt:lpstr>Poner hoja de noticia</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EL RIESGO INFLACIONARIO SE GLOBALIZÓ EN EL PRIMER CUATRIMESTRE DEL AÑO, LO QUE PROVOCÓ QUE LAS ECONOMÍAS DESARROLLADAS Y EMERGENTES INCUMPLIERAN CON SUS OBJETIVOS DE CRECIMIENTO DE LOS PRECIOS. </vt:lpstr>
      <vt:lpstr>Diapositiva 45</vt:lpstr>
      <vt:lpstr>Diapositiva 46</vt:lpstr>
      <vt:lpstr>Diapositiva 47</vt:lpstr>
      <vt:lpstr>Diapositiva 48</vt:lpstr>
      <vt:lpstr>Diapositiva 49</vt:lpstr>
      <vt:lpstr>Diapositiva 50</vt:lpstr>
      <vt:lpstr>Fin del 5.8.4 inflación</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Ana Luisa</dc:creator>
  <cp:lastModifiedBy>UDOMIGU</cp:lastModifiedBy>
  <cp:revision>269</cp:revision>
  <dcterms:created xsi:type="dcterms:W3CDTF">2011-09-19T17:11:14Z</dcterms:created>
  <dcterms:modified xsi:type="dcterms:W3CDTF">2011-11-07T23:15:50Z</dcterms:modified>
</cp:coreProperties>
</file>