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6" r:id="rId9"/>
    <p:sldId id="264" r:id="rId10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87A7"/>
    <a:srgbClr val="003057"/>
    <a:srgbClr val="FAB638"/>
    <a:srgbClr val="CBD211"/>
    <a:srgbClr val="D6E8E3"/>
    <a:srgbClr val="9B1B7D"/>
    <a:srgbClr val="24B2A6"/>
    <a:srgbClr val="0E855A"/>
    <a:srgbClr val="1480A2"/>
    <a:srgbClr val="D4D6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5407" autoAdjust="0"/>
  </p:normalViewPr>
  <p:slideViewPr>
    <p:cSldViewPr snapToGrid="0">
      <p:cViewPr varScale="1">
        <p:scale>
          <a:sx n="109" d="100"/>
          <a:sy n="109" d="100"/>
        </p:scale>
        <p:origin x="672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25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11A6B4C6-BE0B-4A61-953C-9DE54DE16CC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3E48D6D-9F0F-493A-B282-830C8A353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9A8FB4-BE77-48D0-9E9D-70C77EA96A6B}" type="datetimeFigureOut">
              <a:rPr lang="es-MX" smtClean="0"/>
              <a:t>19/03/2021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7B17EC2-05DE-446A-ADAE-4DBF25508F9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75BC460-F460-4BFD-AC37-FFA9B6CB8A3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3FF0D8-49DE-41DD-B435-BCC00FF96B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20466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20FF47-F8CC-4001-964A-A458AE4EA972}" type="datetimeFigureOut">
              <a:rPr lang="es-MX" smtClean="0"/>
              <a:t>19/03/2021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5B8E66-5208-42AD-B437-5E282FC100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74593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0893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01403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217494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80597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9941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7AD972F3-DC86-408C-9C1E-ADD0C629B7F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687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8317ED1-75AE-4A41-8BB4-621550A9B7E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905917"/>
            <a:ext cx="9144000" cy="1604045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rgbClr val="FAB638"/>
                </a:solidFill>
                <a:latin typeface="Playfair Display" panose="00000500000000000000" pitchFamily="50" charset="0"/>
              </a:defRPr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15714EE-0E9B-456D-A28F-76300A4ACDF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141208" y="4351180"/>
            <a:ext cx="7855027" cy="3651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FAB63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Nombre</a:t>
            </a:r>
            <a:endParaRPr lang="es-MX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4982431-D3FA-4C62-82BC-A48BDEA83D56}"/>
              </a:ext>
            </a:extLst>
          </p:cNvPr>
          <p:cNvSpPr/>
          <p:nvPr userDrawn="1"/>
        </p:nvSpPr>
        <p:spPr>
          <a:xfrm flipH="1">
            <a:off x="0" y="4351180"/>
            <a:ext cx="1322025" cy="1201756"/>
          </a:xfrm>
          <a:prstGeom prst="rect">
            <a:avLst/>
          </a:prstGeom>
          <a:solidFill>
            <a:srgbClr val="D6E8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D6E8E3"/>
              </a:solidFill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247DD5A-E21A-4AF4-BECA-2567608EF0EE}"/>
              </a:ext>
            </a:extLst>
          </p:cNvPr>
          <p:cNvSpPr txBox="1"/>
          <p:nvPr userDrawn="1"/>
        </p:nvSpPr>
        <p:spPr>
          <a:xfrm>
            <a:off x="1615806" y="4351829"/>
            <a:ext cx="1292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D6E8E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Nombre: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DF7AA37-162F-41DF-BE0F-347CB76711AB}"/>
              </a:ext>
            </a:extLst>
          </p:cNvPr>
          <p:cNvSpPr txBox="1"/>
          <p:nvPr userDrawn="1"/>
        </p:nvSpPr>
        <p:spPr>
          <a:xfrm>
            <a:off x="1615806" y="4821113"/>
            <a:ext cx="1193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D6E8E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Curso: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1BF93D0F-0F94-4296-A0B9-F186F4BBF7E1}"/>
              </a:ext>
            </a:extLst>
          </p:cNvPr>
          <p:cNvSpPr txBox="1"/>
          <p:nvPr userDrawn="1"/>
        </p:nvSpPr>
        <p:spPr>
          <a:xfrm>
            <a:off x="1615807" y="5275049"/>
            <a:ext cx="1476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D6E8E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Instructor: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EB5E3D8E-64EB-4A41-8867-D8958E9377D9}"/>
              </a:ext>
            </a:extLst>
          </p:cNvPr>
          <p:cNvSpPr txBox="1"/>
          <p:nvPr userDrawn="1"/>
        </p:nvSpPr>
        <p:spPr>
          <a:xfrm>
            <a:off x="4630757" y="1490547"/>
            <a:ext cx="2930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rgbClr val="D6E8E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Título</a:t>
            </a:r>
          </a:p>
        </p:txBody>
      </p:sp>
      <p:sp>
        <p:nvSpPr>
          <p:cNvPr id="25" name="Marcador de texto 24">
            <a:extLst>
              <a:ext uri="{FF2B5EF4-FFF2-40B4-BE49-F238E27FC236}">
                <a16:creationId xmlns:a16="http://schemas.microsoft.com/office/drawing/2014/main" id="{2BE60310-BA70-4060-9F44-ECA704C0ECA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152224" y="4825319"/>
            <a:ext cx="7855027" cy="365126"/>
          </a:xfrm>
        </p:spPr>
        <p:txBody>
          <a:bodyPr/>
          <a:lstStyle>
            <a:lvl1pPr marL="0" indent="0">
              <a:buNone/>
              <a:defRPr lang="es-MX" sz="2000" kern="1200" dirty="0" smtClean="0">
                <a:solidFill>
                  <a:srgbClr val="FAB63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MX" dirty="0"/>
              <a:t>Haga clic para modificar el Curso</a:t>
            </a:r>
          </a:p>
          <a:p>
            <a:pPr lvl="0"/>
            <a:endParaRPr lang="es-MX" dirty="0"/>
          </a:p>
        </p:txBody>
      </p:sp>
      <p:sp>
        <p:nvSpPr>
          <p:cNvPr id="29" name="Marcador de contenido 28">
            <a:extLst>
              <a:ext uri="{FF2B5EF4-FFF2-40B4-BE49-F238E27FC236}">
                <a16:creationId xmlns:a16="http://schemas.microsoft.com/office/drawing/2014/main" id="{ED40C01C-DF88-443D-8238-B84E24594918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171216" y="5310188"/>
            <a:ext cx="7854950" cy="342900"/>
          </a:xfrm>
        </p:spPr>
        <p:txBody>
          <a:bodyPr/>
          <a:lstStyle>
            <a:lvl1pPr marL="0" indent="0">
              <a:buNone/>
              <a:defRPr lang="es-ES" sz="2000" kern="1200" dirty="0" smtClean="0">
                <a:solidFill>
                  <a:srgbClr val="FAB63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lang="es-ES" sz="2000" kern="1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lang="es-ES" sz="2000" kern="1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Instructor</a:t>
            </a:r>
          </a:p>
        </p:txBody>
      </p:sp>
      <p:pic>
        <p:nvPicPr>
          <p:cNvPr id="34" name="Imagen 33">
            <a:extLst>
              <a:ext uri="{FF2B5EF4-FFF2-40B4-BE49-F238E27FC236}">
                <a16:creationId xmlns:a16="http://schemas.microsoft.com/office/drawing/2014/main" id="{D139FDA6-E289-4757-94E1-6F122374CC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 flipH="1" flipV="1">
            <a:off x="10411537" y="5306818"/>
            <a:ext cx="1791479" cy="1563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761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k object 17">
            <a:extLst>
              <a:ext uri="{FF2B5EF4-FFF2-40B4-BE49-F238E27FC236}">
                <a16:creationId xmlns:a16="http://schemas.microsoft.com/office/drawing/2014/main" id="{A89E42D0-87F5-4550-92C2-6E54B08704CE}"/>
              </a:ext>
            </a:extLst>
          </p:cNvPr>
          <p:cNvSpPr/>
          <p:nvPr userDrawn="1"/>
        </p:nvSpPr>
        <p:spPr>
          <a:xfrm>
            <a:off x="0" y="-25400"/>
            <a:ext cx="12192000" cy="225425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CBD21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DCABF17B-33E4-4864-889B-EA5223C61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48640"/>
            <a:ext cx="10657945" cy="777240"/>
          </a:xfr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2800">
                <a:solidFill>
                  <a:srgbClr val="0687A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17" name="Marcador de contenido 11">
            <a:extLst>
              <a:ext uri="{FF2B5EF4-FFF2-40B4-BE49-F238E27FC236}">
                <a16:creationId xmlns:a16="http://schemas.microsoft.com/office/drawing/2014/main" id="{E882B865-4404-473A-953D-D2525539AB0C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624805"/>
            <a:ext cx="3932237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0687A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  <a:p>
            <a:pPr lvl="4"/>
            <a:endParaRPr lang="es-MX" dirty="0"/>
          </a:p>
        </p:txBody>
      </p:sp>
      <p:sp>
        <p:nvSpPr>
          <p:cNvPr id="19" name="Marcador de texto 13">
            <a:extLst>
              <a:ext uri="{FF2B5EF4-FFF2-40B4-BE49-F238E27FC236}">
                <a16:creationId xmlns:a16="http://schemas.microsoft.com/office/drawing/2014/main" id="{FEB78CCE-DBBB-4077-B170-943E22C0873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2946403"/>
            <a:ext cx="3932237" cy="827562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0" name="Marcador de texto 15">
            <a:extLst>
              <a:ext uri="{FF2B5EF4-FFF2-40B4-BE49-F238E27FC236}">
                <a16:creationId xmlns:a16="http://schemas.microsoft.com/office/drawing/2014/main" id="{C19C9FDF-5D95-436D-A11B-F6CDA0ABC63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200" y="3917206"/>
            <a:ext cx="3932237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0687A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1" name="Marcador de texto 17">
            <a:extLst>
              <a:ext uri="{FF2B5EF4-FFF2-40B4-BE49-F238E27FC236}">
                <a16:creationId xmlns:a16="http://schemas.microsoft.com/office/drawing/2014/main" id="{61F760FF-9968-451B-86C6-3DFCD0DD8E2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200" y="4269822"/>
            <a:ext cx="3932237" cy="808954"/>
          </a:xfrm>
        </p:spPr>
        <p:txBody>
          <a:bodyPr>
            <a:noAutofit/>
          </a:bodyPr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</a:p>
        </p:txBody>
      </p:sp>
      <p:sp>
        <p:nvSpPr>
          <p:cNvPr id="22" name="Marcador de contenido 11">
            <a:extLst>
              <a:ext uri="{FF2B5EF4-FFF2-40B4-BE49-F238E27FC236}">
                <a16:creationId xmlns:a16="http://schemas.microsoft.com/office/drawing/2014/main" id="{52125084-FD6D-490E-99A6-82175A3F5E3C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5637097" y="2624805"/>
            <a:ext cx="5860636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00305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3" name="Marcador de texto 13">
            <a:extLst>
              <a:ext uri="{FF2B5EF4-FFF2-40B4-BE49-F238E27FC236}">
                <a16:creationId xmlns:a16="http://schemas.microsoft.com/office/drawing/2014/main" id="{C62AB215-B84C-476B-90E0-E7711AC4DE7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37097" y="2946403"/>
            <a:ext cx="5860636" cy="827562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4" name="Marcador de texto 15">
            <a:extLst>
              <a:ext uri="{FF2B5EF4-FFF2-40B4-BE49-F238E27FC236}">
                <a16:creationId xmlns:a16="http://schemas.microsoft.com/office/drawing/2014/main" id="{C8EB9DD5-A8DC-49F2-9761-5D61A45FF9C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37097" y="3917206"/>
            <a:ext cx="5860636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00305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5" name="Marcador de texto 17">
            <a:extLst>
              <a:ext uri="{FF2B5EF4-FFF2-40B4-BE49-F238E27FC236}">
                <a16:creationId xmlns:a16="http://schemas.microsoft.com/office/drawing/2014/main" id="{CE4C84FF-D282-496A-99BB-FD43B2C97EF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637097" y="4269822"/>
            <a:ext cx="5860636" cy="808954"/>
          </a:xfrm>
        </p:spPr>
        <p:txBody>
          <a:bodyPr>
            <a:noAutofit/>
          </a:bodyPr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489E1D27-01E5-4D76-9255-B04290F8FC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>
            <a:off x="-9708" y="-32813"/>
            <a:ext cx="1443377" cy="1267356"/>
          </a:xfrm>
          <a:prstGeom prst="rect">
            <a:avLst/>
          </a:prstGeom>
        </p:spPr>
      </p:pic>
      <p:pic>
        <p:nvPicPr>
          <p:cNvPr id="26" name="Imagen 25">
            <a:extLst>
              <a:ext uri="{FF2B5EF4-FFF2-40B4-BE49-F238E27FC236}">
                <a16:creationId xmlns:a16="http://schemas.microsoft.com/office/drawing/2014/main" id="{BFFDD1D6-5A74-4568-B923-228625044A8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>
            <a:off x="10701709" y="5605495"/>
            <a:ext cx="1509527" cy="1267356"/>
          </a:xfrm>
          <a:prstGeom prst="rect">
            <a:avLst/>
          </a:prstGeom>
        </p:spPr>
      </p:pic>
      <p:sp>
        <p:nvSpPr>
          <p:cNvPr id="14" name="Marcador de texto 15">
            <a:extLst>
              <a:ext uri="{FF2B5EF4-FFF2-40B4-BE49-F238E27FC236}">
                <a16:creationId xmlns:a16="http://schemas.microsoft.com/office/drawing/2014/main" id="{2C2BED2F-0D37-451A-ABAD-84A8B46604C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38200" y="5208887"/>
            <a:ext cx="3932237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0687A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6369E0A-C12E-4088-B1B9-0D77049A0792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38200" y="5572412"/>
            <a:ext cx="7766050" cy="827087"/>
          </a:xfrm>
        </p:spPr>
        <p:txBody>
          <a:bodyPr/>
          <a:lstStyle>
            <a:lvl1pPr marL="0" indent="0">
              <a:buNone/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798768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11">
            <a:extLst>
              <a:ext uri="{FF2B5EF4-FFF2-40B4-BE49-F238E27FC236}">
                <a16:creationId xmlns:a16="http://schemas.microsoft.com/office/drawing/2014/main" id="{8FBC6FB1-C889-4132-8F7A-2C297ECD6FE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487645"/>
            <a:ext cx="10394950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00305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8" name="bk object 17">
            <a:extLst>
              <a:ext uri="{FF2B5EF4-FFF2-40B4-BE49-F238E27FC236}">
                <a16:creationId xmlns:a16="http://schemas.microsoft.com/office/drawing/2014/main" id="{A8FD1730-5500-465E-B2C9-879E4D2015C2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0687A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832E3763-4333-4591-8975-7A96048DA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D6E8E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10" name="Marcador de texto 13">
            <a:extLst>
              <a:ext uri="{FF2B5EF4-FFF2-40B4-BE49-F238E27FC236}">
                <a16:creationId xmlns:a16="http://schemas.microsoft.com/office/drawing/2014/main" id="{374BD848-3EE3-49BE-BF99-0E3A8E4B3B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2843533"/>
            <a:ext cx="10394950" cy="1175574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11" name="Marcador de texto 15">
            <a:extLst>
              <a:ext uri="{FF2B5EF4-FFF2-40B4-BE49-F238E27FC236}">
                <a16:creationId xmlns:a16="http://schemas.microsoft.com/office/drawing/2014/main" id="{0D1C29C1-66C0-42D6-9C73-E12CE6406E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200" y="4363941"/>
            <a:ext cx="10394950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00305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12" name="Marcador de texto 17">
            <a:extLst>
              <a:ext uri="{FF2B5EF4-FFF2-40B4-BE49-F238E27FC236}">
                <a16:creationId xmlns:a16="http://schemas.microsoft.com/office/drawing/2014/main" id="{23C82040-765F-452A-ADA6-A486BF85E0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200" y="4738591"/>
            <a:ext cx="10394950" cy="1149140"/>
          </a:xfrm>
        </p:spPr>
        <p:txBody>
          <a:bodyPr>
            <a:noAutofit/>
          </a:bodyPr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</a:p>
        </p:txBody>
      </p:sp>
      <p:grpSp>
        <p:nvGrpSpPr>
          <p:cNvPr id="2" name="Grupo 1">
            <a:extLst>
              <a:ext uri="{FF2B5EF4-FFF2-40B4-BE49-F238E27FC236}">
                <a16:creationId xmlns:a16="http://schemas.microsoft.com/office/drawing/2014/main" id="{9DF5C4D4-9ED5-4772-A6BD-A506EF47186C}"/>
              </a:ext>
            </a:extLst>
          </p:cNvPr>
          <p:cNvGrpSpPr/>
          <p:nvPr userDrawn="1"/>
        </p:nvGrpSpPr>
        <p:grpSpPr>
          <a:xfrm flipH="1">
            <a:off x="-9531" y="-41126"/>
            <a:ext cx="12220767" cy="6913977"/>
            <a:chOff x="-9531" y="-41126"/>
            <a:chExt cx="12220767" cy="6913977"/>
          </a:xfrm>
        </p:grpSpPr>
        <p:pic>
          <p:nvPicPr>
            <p:cNvPr id="15" name="Imagen 14">
              <a:extLst>
                <a:ext uri="{FF2B5EF4-FFF2-40B4-BE49-F238E27FC236}">
                  <a16:creationId xmlns:a16="http://schemas.microsoft.com/office/drawing/2014/main" id="{32DB177E-9FE2-407B-8CC7-C19C26430D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-9531" y="-41126"/>
              <a:ext cx="1509527" cy="1267356"/>
            </a:xfrm>
            <a:prstGeom prst="rect">
              <a:avLst/>
            </a:prstGeom>
          </p:spPr>
        </p:pic>
        <p:pic>
          <p:nvPicPr>
            <p:cNvPr id="16" name="Imagen 15">
              <a:extLst>
                <a:ext uri="{FF2B5EF4-FFF2-40B4-BE49-F238E27FC236}">
                  <a16:creationId xmlns:a16="http://schemas.microsoft.com/office/drawing/2014/main" id="{0503E0A3-5486-415D-A994-A4C5BEF85F8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 rot="10800000">
              <a:off x="10701709" y="5605495"/>
              <a:ext cx="1509527" cy="126735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97213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k object 17">
            <a:extLst>
              <a:ext uri="{FF2B5EF4-FFF2-40B4-BE49-F238E27FC236}">
                <a16:creationId xmlns:a16="http://schemas.microsoft.com/office/drawing/2014/main" id="{B8D96C9B-2579-4342-8054-1D64CAAD187A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FAB63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C9CFA58-3124-49FD-9D56-6100FCB9D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8E047A2-58D8-468C-80AE-D8AB77C25B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61611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B58E038-7EF0-40AA-B8C7-7DEE2959D6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440023"/>
            <a:ext cx="5157787" cy="250871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F5A6E34-07D1-4CC1-8940-D2318EC833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61611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FF75AD2-769F-4073-90FB-86F36DA596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440023"/>
            <a:ext cx="5183188" cy="2508717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B3BC507-44F5-40E9-B719-17252C812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0646-CEA4-4EB0-A170-448FEBC78CEE}" type="datetimeFigureOut">
              <a:rPr lang="es-MX" smtClean="0"/>
              <a:t>19/03/2021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CFE20D1-7577-4ACD-B908-58236C6A1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60EE91F-37EF-49D3-943D-0B6BC7F15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F81ECAB8-8654-4D4D-8132-D23A7A017F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>
            <a:off x="10439794" y="5384442"/>
            <a:ext cx="1767704" cy="1484114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0E1140C6-D7B7-4F59-9641-B34FED2D9B5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H="1">
            <a:off x="-12218" y="-7874"/>
            <a:ext cx="1431770" cy="1267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877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k object 17">
            <a:extLst>
              <a:ext uri="{FF2B5EF4-FFF2-40B4-BE49-F238E27FC236}">
                <a16:creationId xmlns:a16="http://schemas.microsoft.com/office/drawing/2014/main" id="{36B78BFA-4C7C-4A32-AADF-3F085EB71126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FAB63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BBD1D3D-694E-4491-B749-FBE25DB95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6D898CD-1898-4966-9DD7-FAFA25214E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10E0646-CEA4-4EB0-A170-448FEBC78CEE}" type="datetimeFigureOut">
              <a:rPr lang="es-MX" smtClean="0"/>
              <a:t>19/03/2021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FC08331-7A4D-482D-A260-AD2F53AEC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6AA95F6-2140-45D1-9752-FF7658F21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Marcador de contenido 10">
            <a:extLst>
              <a:ext uri="{FF2B5EF4-FFF2-40B4-BE49-F238E27FC236}">
                <a16:creationId xmlns:a16="http://schemas.microsoft.com/office/drawing/2014/main" id="{A4D211C6-7403-4747-8955-155880FB0CAE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38200" y="2487645"/>
            <a:ext cx="7271763" cy="268210"/>
          </a:xfrm>
        </p:spPr>
        <p:txBody>
          <a:bodyPr>
            <a:noAutofit/>
          </a:bodyPr>
          <a:lstStyle>
            <a:lvl1pPr marL="0" indent="0">
              <a:buNone/>
              <a:defRPr lang="es-ES" sz="1800" b="1" kern="1200" dirty="0" smtClean="0">
                <a:solidFill>
                  <a:srgbClr val="0687A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lang="es-MX" sz="1800" b="1" kern="1200" dirty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</p:txBody>
      </p:sp>
      <p:sp>
        <p:nvSpPr>
          <p:cNvPr id="13" name="Marcador de contenido 12">
            <a:extLst>
              <a:ext uri="{FF2B5EF4-FFF2-40B4-BE49-F238E27FC236}">
                <a16:creationId xmlns:a16="http://schemas.microsoft.com/office/drawing/2014/main" id="{62EEDFDA-3345-4B7C-9C24-ABEF776CBFC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842294"/>
            <a:ext cx="10515600" cy="268211"/>
          </a:xfrm>
        </p:spPr>
        <p:txBody>
          <a:bodyPr/>
          <a:lstStyle>
            <a:lvl1pPr marL="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</p:txBody>
      </p:sp>
      <p:sp>
        <p:nvSpPr>
          <p:cNvPr id="15" name="Marcador de contenido 14">
            <a:extLst>
              <a:ext uri="{FF2B5EF4-FFF2-40B4-BE49-F238E27FC236}">
                <a16:creationId xmlns:a16="http://schemas.microsoft.com/office/drawing/2014/main" id="{B4622099-75E9-4B21-88E9-CC7919B72ECF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38200" y="3635163"/>
            <a:ext cx="10515600" cy="268288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lang="es-MX" sz="1800" b="1" kern="1200" dirty="0">
                <a:solidFill>
                  <a:srgbClr val="0687A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</p:txBody>
      </p:sp>
      <p:sp>
        <p:nvSpPr>
          <p:cNvPr id="17" name="Marcador de contenido 16">
            <a:extLst>
              <a:ext uri="{FF2B5EF4-FFF2-40B4-BE49-F238E27FC236}">
                <a16:creationId xmlns:a16="http://schemas.microsoft.com/office/drawing/2014/main" id="{397DEC50-06EE-4242-B17F-667F624CE98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8200" y="3973969"/>
            <a:ext cx="10515600" cy="268288"/>
          </a:xfr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</p:txBody>
      </p:sp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id="{2BEA9F53-F35C-4A66-BB29-059E5A573FCF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38200" y="4807824"/>
            <a:ext cx="10515600" cy="268287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0687A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  <a:p>
            <a:pPr lvl="4"/>
            <a:endParaRPr lang="es-MX" dirty="0"/>
          </a:p>
        </p:txBody>
      </p:sp>
      <p:sp>
        <p:nvSpPr>
          <p:cNvPr id="21" name="Marcador de contenido 20">
            <a:extLst>
              <a:ext uri="{FF2B5EF4-FFF2-40B4-BE49-F238E27FC236}">
                <a16:creationId xmlns:a16="http://schemas.microsoft.com/office/drawing/2014/main" id="{F1457542-4BAF-4FA4-9AF5-9ABB8A67737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838200" y="5159139"/>
            <a:ext cx="10515600" cy="241300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  <a:p>
            <a:pPr lvl="4"/>
            <a:endParaRPr lang="es-MX" dirty="0"/>
          </a:p>
        </p:txBody>
      </p:sp>
      <p:pic>
        <p:nvPicPr>
          <p:cNvPr id="22" name="Imagen 21">
            <a:extLst>
              <a:ext uri="{FF2B5EF4-FFF2-40B4-BE49-F238E27FC236}">
                <a16:creationId xmlns:a16="http://schemas.microsoft.com/office/drawing/2014/main" id="{07363C51-E4C0-4495-B6CF-3BF2E33E77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 flipH="1">
            <a:off x="1" y="5384442"/>
            <a:ext cx="1767704" cy="1484114"/>
          </a:xfrm>
          <a:prstGeom prst="rect">
            <a:avLst/>
          </a:prstGeom>
        </p:spPr>
      </p:pic>
      <p:pic>
        <p:nvPicPr>
          <p:cNvPr id="16" name="Imagen 15">
            <a:extLst>
              <a:ext uri="{FF2B5EF4-FFF2-40B4-BE49-F238E27FC236}">
                <a16:creationId xmlns:a16="http://schemas.microsoft.com/office/drawing/2014/main" id="{F2B694CE-A4C2-436F-B4CF-8B859BD36E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76557" y="-12925"/>
            <a:ext cx="1431770" cy="1267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883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FB4E2B0-91F6-4C17-A160-634148695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0646-CEA4-4EB0-A170-448FEBC78CEE}" type="datetimeFigureOut">
              <a:rPr lang="es-MX" smtClean="0"/>
              <a:t>19/03/2021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07528CE-28D8-4ECE-B776-45F11276C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1F1F912-E5A3-4F6A-BD1A-51ACD5C92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860536CA-09F8-45AF-98B8-77BD0629E175}"/>
              </a:ext>
            </a:extLst>
          </p:cNvPr>
          <p:cNvSpPr/>
          <p:nvPr userDrawn="1"/>
        </p:nvSpPr>
        <p:spPr>
          <a:xfrm>
            <a:off x="0" y="6262240"/>
            <a:ext cx="12192000" cy="611436"/>
          </a:xfrm>
          <a:prstGeom prst="rect">
            <a:avLst/>
          </a:prstGeom>
          <a:solidFill>
            <a:srgbClr val="CBD2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59DDAF17-62E7-4DF6-B3B5-EE88E5A72FC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7750" y="1828800"/>
            <a:ext cx="10120313" cy="397668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D3908CEA-EBCF-43F1-8943-BB8F57667B45}"/>
              </a:ext>
            </a:extLst>
          </p:cNvPr>
          <p:cNvSpPr/>
          <p:nvPr userDrawn="1"/>
        </p:nvSpPr>
        <p:spPr>
          <a:xfrm rot="7571380">
            <a:off x="11174278" y="412749"/>
            <a:ext cx="617349" cy="617349"/>
          </a:xfrm>
          <a:prstGeom prst="ellipse">
            <a:avLst/>
          </a:prstGeom>
          <a:solidFill>
            <a:srgbClr val="FAB6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02820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k object 17">
            <a:extLst>
              <a:ext uri="{FF2B5EF4-FFF2-40B4-BE49-F238E27FC236}">
                <a16:creationId xmlns:a16="http://schemas.microsoft.com/office/drawing/2014/main" id="{DF22ACD1-0D31-4974-88A5-2D06720C75FB}"/>
              </a:ext>
            </a:extLst>
          </p:cNvPr>
          <p:cNvSpPr/>
          <p:nvPr userDrawn="1"/>
        </p:nvSpPr>
        <p:spPr>
          <a:xfrm>
            <a:off x="0" y="-25400"/>
            <a:ext cx="5287108" cy="688340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D6E8E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EBC70B6-0014-4D6E-A3FD-204BCAD4F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lang="es-MX" sz="2800" kern="1200" dirty="0">
                <a:solidFill>
                  <a:srgbClr val="00305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BAC4DCD-65E6-4696-9DD8-3A4B43EDEA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1376" y="1212563"/>
            <a:ext cx="5614011" cy="4432874"/>
          </a:xfrm>
        </p:spPr>
        <p:txBody>
          <a:bodyPr/>
          <a:lstStyle>
            <a:lvl1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121B9FA-7A7B-430A-AF7E-8866470226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C1722D2-C45E-426C-9982-8DB761DDD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5754EA05-CEC0-4B88-8464-5F2E8E266494}"/>
              </a:ext>
            </a:extLst>
          </p:cNvPr>
          <p:cNvSpPr/>
          <p:nvPr userDrawn="1"/>
        </p:nvSpPr>
        <p:spPr>
          <a:xfrm>
            <a:off x="340963" y="6164666"/>
            <a:ext cx="309966" cy="309966"/>
          </a:xfrm>
          <a:prstGeom prst="ellipse">
            <a:avLst/>
          </a:prstGeom>
          <a:solidFill>
            <a:srgbClr val="0030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50A95394-308A-4E05-9A3F-FA9C00B4FCCE}"/>
              </a:ext>
            </a:extLst>
          </p:cNvPr>
          <p:cNvSpPr/>
          <p:nvPr userDrawn="1"/>
        </p:nvSpPr>
        <p:spPr>
          <a:xfrm>
            <a:off x="11174278" y="412749"/>
            <a:ext cx="617349" cy="617349"/>
          </a:xfrm>
          <a:prstGeom prst="ellipse">
            <a:avLst/>
          </a:prstGeom>
          <a:solidFill>
            <a:srgbClr val="CBD2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885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k object 17">
            <a:extLst>
              <a:ext uri="{FF2B5EF4-FFF2-40B4-BE49-F238E27FC236}">
                <a16:creationId xmlns:a16="http://schemas.microsoft.com/office/drawing/2014/main" id="{1D24DB01-E75F-4CE1-A1BC-831B1C27D52F}"/>
              </a:ext>
            </a:extLst>
          </p:cNvPr>
          <p:cNvSpPr/>
          <p:nvPr userDrawn="1"/>
        </p:nvSpPr>
        <p:spPr>
          <a:xfrm>
            <a:off x="0" y="-25400"/>
            <a:ext cx="5251938" cy="688340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D3EAE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D6849D8-68BC-475C-BDE3-AF458BA64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sz="2800">
                <a:solidFill>
                  <a:srgbClr val="00305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9792A2A-8FD6-422B-BE9F-72237A339A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53279" y="1129937"/>
            <a:ext cx="5823296" cy="4598127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B0A32B3-B4FF-422E-8BCC-DFBB2B5F91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9" name="Marcador de número de diapositiva 6">
            <a:extLst>
              <a:ext uri="{FF2B5EF4-FFF2-40B4-BE49-F238E27FC236}">
                <a16:creationId xmlns:a16="http://schemas.microsoft.com/office/drawing/2014/main" id="{4741B103-C4CB-4671-A146-D7209E39C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 dirty="0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9AEBD85B-8183-4005-988F-72747205535C}"/>
              </a:ext>
            </a:extLst>
          </p:cNvPr>
          <p:cNvSpPr/>
          <p:nvPr userDrawn="1"/>
        </p:nvSpPr>
        <p:spPr>
          <a:xfrm>
            <a:off x="340963" y="6164666"/>
            <a:ext cx="309966" cy="309966"/>
          </a:xfrm>
          <a:prstGeom prst="ellipse">
            <a:avLst/>
          </a:prstGeom>
          <a:solidFill>
            <a:srgbClr val="FAB6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7906CB8F-8A92-45A6-AF9C-8444CCDF913C}"/>
              </a:ext>
            </a:extLst>
          </p:cNvPr>
          <p:cNvSpPr/>
          <p:nvPr userDrawn="1"/>
        </p:nvSpPr>
        <p:spPr>
          <a:xfrm>
            <a:off x="11174278" y="412749"/>
            <a:ext cx="617349" cy="617349"/>
          </a:xfrm>
          <a:prstGeom prst="ellipse">
            <a:avLst/>
          </a:prstGeom>
          <a:solidFill>
            <a:srgbClr val="0687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25651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89F5DF2-6D60-4FFF-A9EB-58E6521D6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88CDB30-7B02-44D7-A3B5-380DA4D7CA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5657E4C-0C0F-42ED-B227-8EDEB41714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E0646-CEA4-4EB0-A170-448FEBC78CEE}" type="datetimeFigureOut">
              <a:rPr lang="es-MX" smtClean="0"/>
              <a:t>19/03/2021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EAAD82A-1271-44AA-BFF3-DB4384D6E4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760EF98-24EB-41CA-9FB3-FF0D6B7C34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46927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1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sv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ítulo 15">
            <a:extLst>
              <a:ext uri="{FF2B5EF4-FFF2-40B4-BE49-F238E27FC236}">
                <a16:creationId xmlns:a16="http://schemas.microsoft.com/office/drawing/2014/main" id="{B8611CBC-354C-4598-8A85-163766F1B6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ubtítulo 5">
            <a:extLst>
              <a:ext uri="{FF2B5EF4-FFF2-40B4-BE49-F238E27FC236}">
                <a16:creationId xmlns:a16="http://schemas.microsoft.com/office/drawing/2014/main" id="{F5D4D9BF-3E46-4262-B20B-AF015854E2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s-MX" dirty="0"/>
          </a:p>
        </p:txBody>
      </p:sp>
      <p:sp>
        <p:nvSpPr>
          <p:cNvPr id="17" name="Marcador de texto 16">
            <a:extLst>
              <a:ext uri="{FF2B5EF4-FFF2-40B4-BE49-F238E27FC236}">
                <a16:creationId xmlns:a16="http://schemas.microsoft.com/office/drawing/2014/main" id="{0A8EEA20-7496-43B3-821B-F753E182D7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endParaRPr lang="es-MX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EE068852-B973-4343-BDDF-5A570D0297F8}"/>
              </a:ext>
            </a:extLst>
          </p:cNvPr>
          <p:cNvSpPr txBox="1"/>
          <p:nvPr/>
        </p:nvSpPr>
        <p:spPr>
          <a:xfrm>
            <a:off x="2543908" y="515815"/>
            <a:ext cx="71041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>
                <a:solidFill>
                  <a:srgbClr val="173254"/>
                </a:solidFill>
                <a:latin typeface="Open Sans bold" panose="020B0806030504020204" pitchFamily="34" charset="0"/>
                <a:ea typeface="Open Sans bold" panose="020B0806030504020204" pitchFamily="34" charset="0"/>
                <a:cs typeface="Open Sans bold" panose="020B0806030504020204" pitchFamily="34" charset="0"/>
              </a:rPr>
              <a:t>Actividad Comunicación</a:t>
            </a:r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062267F3-34F8-43C9-97A6-1BD0C4591C92}"/>
              </a:ext>
            </a:extLst>
          </p:cNvPr>
          <p:cNvCxnSpPr/>
          <p:nvPr/>
        </p:nvCxnSpPr>
        <p:spPr>
          <a:xfrm>
            <a:off x="4078605" y="3509962"/>
            <a:ext cx="4034790" cy="0"/>
          </a:xfrm>
          <a:prstGeom prst="line">
            <a:avLst/>
          </a:prstGeom>
          <a:ln>
            <a:solidFill>
              <a:srgbClr val="D4D64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Marcador de contenido 33">
            <a:extLst>
              <a:ext uri="{FF2B5EF4-FFF2-40B4-BE49-F238E27FC236}">
                <a16:creationId xmlns:a16="http://schemas.microsoft.com/office/drawing/2014/main" id="{C793505A-6F55-4D48-8756-A434AF375092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 lnSpcReduction="10000"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6869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788359C2-67D1-4613-BB0C-37FCD8804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28956"/>
            <a:ext cx="4060458" cy="1600200"/>
          </a:xfrm>
        </p:spPr>
        <p:txBody>
          <a:bodyPr>
            <a:normAutofit/>
          </a:bodyPr>
          <a:lstStyle/>
          <a:p>
            <a:r>
              <a:rPr lang="es-MX" altLang="en-US" b="1" dirty="0">
                <a:solidFill>
                  <a:srgbClr val="003057"/>
                </a:solidFill>
              </a:rPr>
              <a:t>Describe la situación:</a:t>
            </a:r>
            <a:endParaRPr lang="es-MX" b="1" dirty="0">
              <a:solidFill>
                <a:srgbClr val="003057"/>
              </a:solidFill>
            </a:endParaRPr>
          </a:p>
        </p:txBody>
      </p:sp>
      <p:sp>
        <p:nvSpPr>
          <p:cNvPr id="7" name="Marcador de posición de imagen 6">
            <a:extLst>
              <a:ext uri="{FF2B5EF4-FFF2-40B4-BE49-F238E27FC236}">
                <a16:creationId xmlns:a16="http://schemas.microsoft.com/office/drawing/2014/main" id="{7025B743-5AA1-4CEB-A93C-2B640F74A7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53279" y="1729156"/>
            <a:ext cx="5823296" cy="3670664"/>
          </a:xfrm>
        </p:spPr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228EE6D5-E352-438B-B381-FBA88DD247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29156"/>
            <a:ext cx="3932237" cy="3811588"/>
          </a:xfrm>
        </p:spPr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11164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68630291-6456-4958-8F4E-151EF016C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altLang="en-US" b="1" dirty="0"/>
              <a:t>Explica el propósito de tu mensaje:</a:t>
            </a:r>
            <a:endParaRPr lang="es-MX" b="1" dirty="0"/>
          </a:p>
        </p:txBody>
      </p:sp>
      <p:sp>
        <p:nvSpPr>
          <p:cNvPr id="2" name="Marcador de posición de imagen 1">
            <a:extLst>
              <a:ext uri="{FF2B5EF4-FFF2-40B4-BE49-F238E27FC236}">
                <a16:creationId xmlns:a16="http://schemas.microsoft.com/office/drawing/2014/main" id="{E3937D62-F8D1-41F6-82C9-A994FB757F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53279" y="2057400"/>
            <a:ext cx="5823296" cy="3670664"/>
          </a:xfrm>
        </p:spPr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A87A560-170D-4FD1-9194-39CC4AF1FBD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85962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>
            <a:extLst>
              <a:ext uri="{FF2B5EF4-FFF2-40B4-BE49-F238E27FC236}">
                <a16:creationId xmlns:a16="http://schemas.microsoft.com/office/drawing/2014/main" id="{49135C0A-FFCC-4C7D-951A-845F7F412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b="1" dirty="0" err="1"/>
              <a:t>Deﬁne</a:t>
            </a:r>
            <a:r>
              <a:rPr lang="es-MX" b="1" dirty="0"/>
              <a:t> la postura de las fuentes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1BCAD8B-C7FE-4007-9C6A-E6D2F630262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s-MX" dirty="0"/>
              <a:t>Referencia 1:</a:t>
            </a:r>
          </a:p>
        </p:txBody>
      </p:sp>
      <p:sp>
        <p:nvSpPr>
          <p:cNvPr id="31" name="Marcador de contenido 30">
            <a:extLst>
              <a:ext uri="{FF2B5EF4-FFF2-40B4-BE49-F238E27FC236}">
                <a16:creationId xmlns:a16="http://schemas.microsoft.com/office/drawing/2014/main" id="{2B44DCE0-9B46-48F7-9CCF-0FD5D19487F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20000"/>
          </a:bodyPr>
          <a:lstStyle/>
          <a:p>
            <a:endParaRPr lang="es-MX"/>
          </a:p>
        </p:txBody>
      </p:sp>
      <p:sp>
        <p:nvSpPr>
          <p:cNvPr id="26" name="Marcador de contenido 25">
            <a:extLst>
              <a:ext uri="{FF2B5EF4-FFF2-40B4-BE49-F238E27FC236}">
                <a16:creationId xmlns:a16="http://schemas.microsoft.com/office/drawing/2014/main" id="{F5FA60E5-876B-475B-B020-3074557F87D2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es-MX" dirty="0"/>
              <a:t>Referencia 2:</a:t>
            </a:r>
          </a:p>
        </p:txBody>
      </p:sp>
      <p:sp>
        <p:nvSpPr>
          <p:cNvPr id="32" name="Marcador de contenido 31">
            <a:extLst>
              <a:ext uri="{FF2B5EF4-FFF2-40B4-BE49-F238E27FC236}">
                <a16:creationId xmlns:a16="http://schemas.microsoft.com/office/drawing/2014/main" id="{A781186B-C544-4FD8-A1EA-4B40D1B661B7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8" name="Marcador de contenido 27">
            <a:extLst>
              <a:ext uri="{FF2B5EF4-FFF2-40B4-BE49-F238E27FC236}">
                <a16:creationId xmlns:a16="http://schemas.microsoft.com/office/drawing/2014/main" id="{26165E67-7081-4A8B-B697-9E735080CB40}"/>
              </a:ext>
            </a:extLst>
          </p:cNvPr>
          <p:cNvSpPr>
            <a:spLocks noGrp="1"/>
          </p:cNvSpPr>
          <p:nvPr>
            <p:ph sz="quarter" idx="17"/>
          </p:nvPr>
        </p:nvSpPr>
        <p:spPr/>
        <p:txBody>
          <a:bodyPr>
            <a:noAutofit/>
          </a:bodyPr>
          <a:lstStyle/>
          <a:p>
            <a:r>
              <a:rPr lang="es-MX" dirty="0"/>
              <a:t>Referencia 3:</a:t>
            </a:r>
          </a:p>
        </p:txBody>
      </p:sp>
      <p:sp>
        <p:nvSpPr>
          <p:cNvPr id="33" name="Marcador de contenido 32">
            <a:extLst>
              <a:ext uri="{FF2B5EF4-FFF2-40B4-BE49-F238E27FC236}">
                <a16:creationId xmlns:a16="http://schemas.microsoft.com/office/drawing/2014/main" id="{72019FB3-CB9F-47F7-8430-E3E30449F536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>
            <a:normAutofit fontScale="77500" lnSpcReduction="20000"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36542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>
            <a:extLst>
              <a:ext uri="{FF2B5EF4-FFF2-40B4-BE49-F238E27FC236}">
                <a16:creationId xmlns:a16="http://schemas.microsoft.com/office/drawing/2014/main" id="{49135C0A-FFCC-4C7D-951A-845F7F412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err="1"/>
              <a:t>Deﬁne</a:t>
            </a:r>
            <a:r>
              <a:rPr lang="es-MX" b="1" dirty="0"/>
              <a:t> la postura de las fuentes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1BCAD8B-C7FE-4007-9C6A-E6D2F630262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s-MX" dirty="0"/>
              <a:t>Referencia 4:</a:t>
            </a:r>
          </a:p>
        </p:txBody>
      </p:sp>
      <p:sp>
        <p:nvSpPr>
          <p:cNvPr id="31" name="Marcador de contenido 30">
            <a:extLst>
              <a:ext uri="{FF2B5EF4-FFF2-40B4-BE49-F238E27FC236}">
                <a16:creationId xmlns:a16="http://schemas.microsoft.com/office/drawing/2014/main" id="{2B44DCE0-9B46-48F7-9CCF-0FD5D19487F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20000"/>
          </a:bodyPr>
          <a:lstStyle/>
          <a:p>
            <a:endParaRPr lang="es-MX"/>
          </a:p>
        </p:txBody>
      </p:sp>
      <p:sp>
        <p:nvSpPr>
          <p:cNvPr id="26" name="Marcador de contenido 25">
            <a:extLst>
              <a:ext uri="{FF2B5EF4-FFF2-40B4-BE49-F238E27FC236}">
                <a16:creationId xmlns:a16="http://schemas.microsoft.com/office/drawing/2014/main" id="{F5FA60E5-876B-475B-B020-3074557F87D2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es-MX" dirty="0"/>
              <a:t>Referencia 5:</a:t>
            </a:r>
          </a:p>
        </p:txBody>
      </p:sp>
      <p:sp>
        <p:nvSpPr>
          <p:cNvPr id="32" name="Marcador de contenido 31">
            <a:extLst>
              <a:ext uri="{FF2B5EF4-FFF2-40B4-BE49-F238E27FC236}">
                <a16:creationId xmlns:a16="http://schemas.microsoft.com/office/drawing/2014/main" id="{A781186B-C544-4FD8-A1EA-4B40D1B661B7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2485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ítulo 17">
            <a:extLst>
              <a:ext uri="{FF2B5EF4-FFF2-40B4-BE49-F238E27FC236}">
                <a16:creationId xmlns:a16="http://schemas.microsoft.com/office/drawing/2014/main" id="{1A374762-2EEA-4C25-BA4B-7789AA7DC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72934"/>
            <a:ext cx="10657945" cy="777240"/>
          </a:xfrm>
        </p:spPr>
        <p:txBody>
          <a:bodyPr/>
          <a:lstStyle/>
          <a:p>
            <a:r>
              <a:rPr lang="es-MX" b="1" dirty="0"/>
              <a:t>Escenario 1</a:t>
            </a:r>
          </a:p>
        </p:txBody>
      </p:sp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id="{8BE8302F-D2DF-448D-92A5-099E2F9AC470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altLang="en-US" dirty="0">
                <a:solidFill>
                  <a:srgbClr val="003057"/>
                </a:solidFill>
              </a:rPr>
              <a:t>Tipo de audiencia: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37C8904-3641-4923-931F-5389CE2EEA4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0823A155-D388-4B92-97D3-70FA52F9C45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altLang="en-US" dirty="0">
                <a:solidFill>
                  <a:srgbClr val="003057"/>
                </a:solidFill>
              </a:rPr>
              <a:t>Medio: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4F944C8-02EA-4E1B-8D1F-E642389B84F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3" name="Marcador de contenido 22">
            <a:extLst>
              <a:ext uri="{FF2B5EF4-FFF2-40B4-BE49-F238E27FC236}">
                <a16:creationId xmlns:a16="http://schemas.microsoft.com/office/drawing/2014/main" id="{FE6951E5-9EF3-4C26-B57A-5D9A21BB6CCC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altLang="en-US" dirty="0"/>
              <a:t>Tono:</a:t>
            </a:r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B024E287-2D52-45F2-BE32-740FC15DDAA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5" name="Marcador de texto 24">
            <a:extLst>
              <a:ext uri="{FF2B5EF4-FFF2-40B4-BE49-F238E27FC236}">
                <a16:creationId xmlns:a16="http://schemas.microsoft.com/office/drawing/2014/main" id="{14897766-FD11-47E3-8519-FFF6A206109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altLang="en-US" dirty="0"/>
              <a:t>Mensaje:</a:t>
            </a:r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75D4E371-E554-45F1-8CFF-9F5991B2632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5758453A-E2AE-4861-A1C2-D606029FD94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dirty="0">
                <a:solidFill>
                  <a:srgbClr val="003057"/>
                </a:solidFill>
              </a:rPr>
              <a:t>Justificación:</a:t>
            </a:r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65F35CE4-F5CA-415F-82A9-42808B8ABDA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id="{CB79DE8E-FB3A-4E88-895B-AE6077B7804F}"/>
              </a:ext>
            </a:extLst>
          </p:cNvPr>
          <p:cNvSpPr/>
          <p:nvPr/>
        </p:nvSpPr>
        <p:spPr>
          <a:xfrm>
            <a:off x="541167" y="2624805"/>
            <a:ext cx="153100" cy="153100"/>
          </a:xfrm>
          <a:prstGeom prst="ellipse">
            <a:avLst/>
          </a:prstGeom>
          <a:solidFill>
            <a:srgbClr val="FAB6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Rectángulo: esquinas redondeadas 30">
            <a:extLst>
              <a:ext uri="{FF2B5EF4-FFF2-40B4-BE49-F238E27FC236}">
                <a16:creationId xmlns:a16="http://schemas.microsoft.com/office/drawing/2014/main" id="{515EF4F1-F761-46D9-9DDD-425AABCE1ADE}"/>
              </a:ext>
            </a:extLst>
          </p:cNvPr>
          <p:cNvSpPr/>
          <p:nvPr/>
        </p:nvSpPr>
        <p:spPr>
          <a:xfrm flipV="1">
            <a:off x="2903220" y="2716301"/>
            <a:ext cx="1867217" cy="45719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2" name="Rectángulo: esquinas redondeadas 31">
            <a:extLst>
              <a:ext uri="{FF2B5EF4-FFF2-40B4-BE49-F238E27FC236}">
                <a16:creationId xmlns:a16="http://schemas.microsoft.com/office/drawing/2014/main" id="{57496C86-D9FA-4C8C-8F39-32A8438C0168}"/>
              </a:ext>
            </a:extLst>
          </p:cNvPr>
          <p:cNvSpPr/>
          <p:nvPr/>
        </p:nvSpPr>
        <p:spPr>
          <a:xfrm>
            <a:off x="-28460" y="4026670"/>
            <a:ext cx="722727" cy="45719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3" name="Elipse 32">
            <a:extLst>
              <a:ext uri="{FF2B5EF4-FFF2-40B4-BE49-F238E27FC236}">
                <a16:creationId xmlns:a16="http://schemas.microsoft.com/office/drawing/2014/main" id="{8CE3D0C0-1AD3-45D5-B7C6-577D508C7747}"/>
              </a:ext>
            </a:extLst>
          </p:cNvPr>
          <p:cNvSpPr/>
          <p:nvPr/>
        </p:nvSpPr>
        <p:spPr>
          <a:xfrm>
            <a:off x="5358744" y="3971823"/>
            <a:ext cx="153100" cy="153100"/>
          </a:xfrm>
          <a:prstGeom prst="ellipse">
            <a:avLst/>
          </a:prstGeom>
          <a:solidFill>
            <a:srgbClr val="0687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id="{15ED9F40-469A-4582-8176-6A306704BADE}"/>
              </a:ext>
            </a:extLst>
          </p:cNvPr>
          <p:cNvSpPr/>
          <p:nvPr/>
        </p:nvSpPr>
        <p:spPr>
          <a:xfrm>
            <a:off x="11169433" y="2639506"/>
            <a:ext cx="153100" cy="153100"/>
          </a:xfrm>
          <a:prstGeom prst="ellipse">
            <a:avLst/>
          </a:prstGeom>
          <a:solidFill>
            <a:srgbClr val="FAB6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5" name="Rectángulo: esquinas redondeadas 34">
            <a:extLst>
              <a:ext uri="{FF2B5EF4-FFF2-40B4-BE49-F238E27FC236}">
                <a16:creationId xmlns:a16="http://schemas.microsoft.com/office/drawing/2014/main" id="{AA1DC4C2-CC73-4449-9623-29782DD6A165}"/>
              </a:ext>
            </a:extLst>
          </p:cNvPr>
          <p:cNvSpPr/>
          <p:nvPr/>
        </p:nvSpPr>
        <p:spPr>
          <a:xfrm>
            <a:off x="8763856" y="4024358"/>
            <a:ext cx="3503488" cy="48031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7" name="Rectángulo: esquinas redondeadas 36">
            <a:extLst>
              <a:ext uri="{FF2B5EF4-FFF2-40B4-BE49-F238E27FC236}">
                <a16:creationId xmlns:a16="http://schemas.microsoft.com/office/drawing/2014/main" id="{4EEA32DA-9D72-4ECE-A2BF-D6FBC825B1EE}"/>
              </a:ext>
            </a:extLst>
          </p:cNvPr>
          <p:cNvSpPr/>
          <p:nvPr/>
        </p:nvSpPr>
        <p:spPr>
          <a:xfrm>
            <a:off x="11544617" y="2692420"/>
            <a:ext cx="722727" cy="45719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id="{4EC45130-F929-4A2E-B97E-B4986CCD4A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67571" y="452047"/>
            <a:ext cx="656859" cy="625833"/>
          </a:xfrm>
          <a:prstGeom prst="rect">
            <a:avLst/>
          </a:prstGeom>
        </p:spPr>
      </p:pic>
      <p:sp>
        <p:nvSpPr>
          <p:cNvPr id="28" name="Elipse 27">
            <a:extLst>
              <a:ext uri="{FF2B5EF4-FFF2-40B4-BE49-F238E27FC236}">
                <a16:creationId xmlns:a16="http://schemas.microsoft.com/office/drawing/2014/main" id="{9F7C3074-1ECE-4FCB-AC3A-9EE97486A203}"/>
              </a:ext>
            </a:extLst>
          </p:cNvPr>
          <p:cNvSpPr/>
          <p:nvPr/>
        </p:nvSpPr>
        <p:spPr>
          <a:xfrm>
            <a:off x="11497733" y="6246399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2953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ítulo 17">
            <a:extLst>
              <a:ext uri="{FF2B5EF4-FFF2-40B4-BE49-F238E27FC236}">
                <a16:creationId xmlns:a16="http://schemas.microsoft.com/office/drawing/2014/main" id="{1A374762-2EEA-4C25-BA4B-7789AA7DC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72934"/>
            <a:ext cx="10657945" cy="777240"/>
          </a:xfrm>
        </p:spPr>
        <p:txBody>
          <a:bodyPr/>
          <a:lstStyle/>
          <a:p>
            <a:r>
              <a:rPr lang="es-MX" b="1" dirty="0"/>
              <a:t>Escenario 2</a:t>
            </a:r>
          </a:p>
        </p:txBody>
      </p:sp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id="{8BE8302F-D2DF-448D-92A5-099E2F9AC470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altLang="en-US" dirty="0"/>
              <a:t>Tipo de audiencia: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37C8904-3641-4923-931F-5389CE2EEA4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0823A155-D388-4B92-97D3-70FA52F9C45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altLang="en-US" dirty="0"/>
              <a:t>Medio: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4F944C8-02EA-4E1B-8D1F-E642389B84F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3" name="Marcador de contenido 22">
            <a:extLst>
              <a:ext uri="{FF2B5EF4-FFF2-40B4-BE49-F238E27FC236}">
                <a16:creationId xmlns:a16="http://schemas.microsoft.com/office/drawing/2014/main" id="{FE6951E5-9EF3-4C26-B57A-5D9A21BB6CCC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altLang="en-US" dirty="0">
                <a:solidFill>
                  <a:srgbClr val="0687A7"/>
                </a:solidFill>
              </a:rPr>
              <a:t>Tono:</a:t>
            </a:r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B024E287-2D52-45F2-BE32-740FC15DDAA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5" name="Marcador de texto 24">
            <a:extLst>
              <a:ext uri="{FF2B5EF4-FFF2-40B4-BE49-F238E27FC236}">
                <a16:creationId xmlns:a16="http://schemas.microsoft.com/office/drawing/2014/main" id="{14897766-FD11-47E3-8519-FFF6A206109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altLang="en-US" dirty="0">
                <a:solidFill>
                  <a:srgbClr val="0687A7"/>
                </a:solidFill>
              </a:rPr>
              <a:t>Mensaje:</a:t>
            </a:r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75D4E371-E554-45F1-8CFF-9F5991B2632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5758453A-E2AE-4861-A1C2-D606029FD94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dirty="0"/>
              <a:t>Justificación:</a:t>
            </a:r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65F35CE4-F5CA-415F-82A9-42808B8ABDA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id="{CB79DE8E-FB3A-4E88-895B-AE6077B7804F}"/>
              </a:ext>
            </a:extLst>
          </p:cNvPr>
          <p:cNvSpPr/>
          <p:nvPr/>
        </p:nvSpPr>
        <p:spPr>
          <a:xfrm>
            <a:off x="541167" y="2624805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Rectángulo: esquinas redondeadas 30">
            <a:extLst>
              <a:ext uri="{FF2B5EF4-FFF2-40B4-BE49-F238E27FC236}">
                <a16:creationId xmlns:a16="http://schemas.microsoft.com/office/drawing/2014/main" id="{515EF4F1-F761-46D9-9DDD-425AABCE1ADE}"/>
              </a:ext>
            </a:extLst>
          </p:cNvPr>
          <p:cNvSpPr/>
          <p:nvPr/>
        </p:nvSpPr>
        <p:spPr>
          <a:xfrm flipV="1">
            <a:off x="2903220" y="2716301"/>
            <a:ext cx="1867217" cy="45719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2" name="Rectángulo: esquinas redondeadas 31">
            <a:extLst>
              <a:ext uri="{FF2B5EF4-FFF2-40B4-BE49-F238E27FC236}">
                <a16:creationId xmlns:a16="http://schemas.microsoft.com/office/drawing/2014/main" id="{57496C86-D9FA-4C8C-8F39-32A8438C0168}"/>
              </a:ext>
            </a:extLst>
          </p:cNvPr>
          <p:cNvSpPr/>
          <p:nvPr/>
        </p:nvSpPr>
        <p:spPr>
          <a:xfrm>
            <a:off x="-28460" y="4026670"/>
            <a:ext cx="722727" cy="45719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3" name="Elipse 32">
            <a:extLst>
              <a:ext uri="{FF2B5EF4-FFF2-40B4-BE49-F238E27FC236}">
                <a16:creationId xmlns:a16="http://schemas.microsoft.com/office/drawing/2014/main" id="{8CE3D0C0-1AD3-45D5-B7C6-577D508C7747}"/>
              </a:ext>
            </a:extLst>
          </p:cNvPr>
          <p:cNvSpPr/>
          <p:nvPr/>
        </p:nvSpPr>
        <p:spPr>
          <a:xfrm>
            <a:off x="5358744" y="3971823"/>
            <a:ext cx="153100" cy="153100"/>
          </a:xfrm>
          <a:prstGeom prst="ellipse">
            <a:avLst/>
          </a:prstGeom>
          <a:solidFill>
            <a:srgbClr val="FAB6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id="{15ED9F40-469A-4582-8176-6A306704BADE}"/>
              </a:ext>
            </a:extLst>
          </p:cNvPr>
          <p:cNvSpPr/>
          <p:nvPr/>
        </p:nvSpPr>
        <p:spPr>
          <a:xfrm>
            <a:off x="11169433" y="2639506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5" name="Rectángulo: esquinas redondeadas 34">
            <a:extLst>
              <a:ext uri="{FF2B5EF4-FFF2-40B4-BE49-F238E27FC236}">
                <a16:creationId xmlns:a16="http://schemas.microsoft.com/office/drawing/2014/main" id="{AA1DC4C2-CC73-4449-9623-29782DD6A165}"/>
              </a:ext>
            </a:extLst>
          </p:cNvPr>
          <p:cNvSpPr/>
          <p:nvPr/>
        </p:nvSpPr>
        <p:spPr>
          <a:xfrm>
            <a:off x="8763856" y="4024358"/>
            <a:ext cx="3503488" cy="48031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7" name="Rectángulo: esquinas redondeadas 36">
            <a:extLst>
              <a:ext uri="{FF2B5EF4-FFF2-40B4-BE49-F238E27FC236}">
                <a16:creationId xmlns:a16="http://schemas.microsoft.com/office/drawing/2014/main" id="{4EEA32DA-9D72-4ECE-A2BF-D6FBC825B1EE}"/>
              </a:ext>
            </a:extLst>
          </p:cNvPr>
          <p:cNvSpPr/>
          <p:nvPr/>
        </p:nvSpPr>
        <p:spPr>
          <a:xfrm>
            <a:off x="11544617" y="2692420"/>
            <a:ext cx="722727" cy="45719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8" name="Elipse 27">
            <a:extLst>
              <a:ext uri="{FF2B5EF4-FFF2-40B4-BE49-F238E27FC236}">
                <a16:creationId xmlns:a16="http://schemas.microsoft.com/office/drawing/2014/main" id="{9F7C3074-1ECE-4FCB-AC3A-9EE97486A203}"/>
              </a:ext>
            </a:extLst>
          </p:cNvPr>
          <p:cNvSpPr/>
          <p:nvPr/>
        </p:nvSpPr>
        <p:spPr>
          <a:xfrm>
            <a:off x="11497733" y="6246399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8AFFE769-EEBE-4A67-BCC4-143A07683F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812162" y="452047"/>
            <a:ext cx="567677" cy="646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443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ítulo 17">
            <a:extLst>
              <a:ext uri="{FF2B5EF4-FFF2-40B4-BE49-F238E27FC236}">
                <a16:creationId xmlns:a16="http://schemas.microsoft.com/office/drawing/2014/main" id="{1A374762-2EEA-4C25-BA4B-7789AA7DC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72934"/>
            <a:ext cx="10657945" cy="777240"/>
          </a:xfrm>
        </p:spPr>
        <p:txBody>
          <a:bodyPr/>
          <a:lstStyle/>
          <a:p>
            <a:r>
              <a:rPr lang="es-MX" b="1" dirty="0"/>
              <a:t>Escenario 3</a:t>
            </a:r>
          </a:p>
        </p:txBody>
      </p:sp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id="{8BE8302F-D2DF-448D-92A5-099E2F9AC470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altLang="en-US" dirty="0">
                <a:solidFill>
                  <a:srgbClr val="003057"/>
                </a:solidFill>
              </a:rPr>
              <a:t>Tipo de audiencia: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37C8904-3641-4923-931F-5389CE2EEA4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0823A155-D388-4B92-97D3-70FA52F9C45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altLang="en-US" dirty="0">
                <a:solidFill>
                  <a:srgbClr val="003057"/>
                </a:solidFill>
              </a:rPr>
              <a:t>Medio: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4F944C8-02EA-4E1B-8D1F-E642389B84F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3" name="Marcador de contenido 22">
            <a:extLst>
              <a:ext uri="{FF2B5EF4-FFF2-40B4-BE49-F238E27FC236}">
                <a16:creationId xmlns:a16="http://schemas.microsoft.com/office/drawing/2014/main" id="{FE6951E5-9EF3-4C26-B57A-5D9A21BB6CCC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altLang="en-US" dirty="0"/>
              <a:t>Tono:</a:t>
            </a:r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B024E287-2D52-45F2-BE32-740FC15DDAA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25" name="Marcador de texto 24">
            <a:extLst>
              <a:ext uri="{FF2B5EF4-FFF2-40B4-BE49-F238E27FC236}">
                <a16:creationId xmlns:a16="http://schemas.microsoft.com/office/drawing/2014/main" id="{14897766-FD11-47E3-8519-FFF6A206109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altLang="en-US" dirty="0"/>
              <a:t>Mensaje:</a:t>
            </a:r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75D4E371-E554-45F1-8CFF-9F5991B2632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5758453A-E2AE-4861-A1C2-D606029FD94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dirty="0">
                <a:solidFill>
                  <a:srgbClr val="003057"/>
                </a:solidFill>
              </a:rPr>
              <a:t>Justificación:</a:t>
            </a:r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65F35CE4-F5CA-415F-82A9-42808B8ABDA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id="{CB79DE8E-FB3A-4E88-895B-AE6077B7804F}"/>
              </a:ext>
            </a:extLst>
          </p:cNvPr>
          <p:cNvSpPr/>
          <p:nvPr/>
        </p:nvSpPr>
        <p:spPr>
          <a:xfrm>
            <a:off x="541167" y="2624805"/>
            <a:ext cx="153100" cy="153100"/>
          </a:xfrm>
          <a:prstGeom prst="ellipse">
            <a:avLst/>
          </a:prstGeom>
          <a:solidFill>
            <a:srgbClr val="CBD2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Rectángulo: esquinas redondeadas 30">
            <a:extLst>
              <a:ext uri="{FF2B5EF4-FFF2-40B4-BE49-F238E27FC236}">
                <a16:creationId xmlns:a16="http://schemas.microsoft.com/office/drawing/2014/main" id="{515EF4F1-F761-46D9-9DDD-425AABCE1ADE}"/>
              </a:ext>
            </a:extLst>
          </p:cNvPr>
          <p:cNvSpPr/>
          <p:nvPr/>
        </p:nvSpPr>
        <p:spPr>
          <a:xfrm flipV="1">
            <a:off x="2903220" y="2716301"/>
            <a:ext cx="1867217" cy="45719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2" name="Rectángulo: esquinas redondeadas 31">
            <a:extLst>
              <a:ext uri="{FF2B5EF4-FFF2-40B4-BE49-F238E27FC236}">
                <a16:creationId xmlns:a16="http://schemas.microsoft.com/office/drawing/2014/main" id="{57496C86-D9FA-4C8C-8F39-32A8438C0168}"/>
              </a:ext>
            </a:extLst>
          </p:cNvPr>
          <p:cNvSpPr/>
          <p:nvPr/>
        </p:nvSpPr>
        <p:spPr>
          <a:xfrm>
            <a:off x="-28460" y="4026670"/>
            <a:ext cx="722727" cy="45719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3" name="Elipse 32">
            <a:extLst>
              <a:ext uri="{FF2B5EF4-FFF2-40B4-BE49-F238E27FC236}">
                <a16:creationId xmlns:a16="http://schemas.microsoft.com/office/drawing/2014/main" id="{8CE3D0C0-1AD3-45D5-B7C6-577D508C7747}"/>
              </a:ext>
            </a:extLst>
          </p:cNvPr>
          <p:cNvSpPr/>
          <p:nvPr/>
        </p:nvSpPr>
        <p:spPr>
          <a:xfrm>
            <a:off x="5358744" y="3971823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id="{15ED9F40-469A-4582-8176-6A306704BADE}"/>
              </a:ext>
            </a:extLst>
          </p:cNvPr>
          <p:cNvSpPr/>
          <p:nvPr/>
        </p:nvSpPr>
        <p:spPr>
          <a:xfrm>
            <a:off x="11169433" y="2639506"/>
            <a:ext cx="153100" cy="153100"/>
          </a:xfrm>
          <a:prstGeom prst="ellipse">
            <a:avLst/>
          </a:prstGeom>
          <a:solidFill>
            <a:srgbClr val="CBD2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5" name="Rectángulo: esquinas redondeadas 34">
            <a:extLst>
              <a:ext uri="{FF2B5EF4-FFF2-40B4-BE49-F238E27FC236}">
                <a16:creationId xmlns:a16="http://schemas.microsoft.com/office/drawing/2014/main" id="{AA1DC4C2-CC73-4449-9623-29782DD6A165}"/>
              </a:ext>
            </a:extLst>
          </p:cNvPr>
          <p:cNvSpPr/>
          <p:nvPr/>
        </p:nvSpPr>
        <p:spPr>
          <a:xfrm>
            <a:off x="8763856" y="4024358"/>
            <a:ext cx="3503488" cy="48031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7" name="Rectángulo: esquinas redondeadas 36">
            <a:extLst>
              <a:ext uri="{FF2B5EF4-FFF2-40B4-BE49-F238E27FC236}">
                <a16:creationId xmlns:a16="http://schemas.microsoft.com/office/drawing/2014/main" id="{4EEA32DA-9D72-4ECE-A2BF-D6FBC825B1EE}"/>
              </a:ext>
            </a:extLst>
          </p:cNvPr>
          <p:cNvSpPr/>
          <p:nvPr/>
        </p:nvSpPr>
        <p:spPr>
          <a:xfrm>
            <a:off x="11544617" y="2692420"/>
            <a:ext cx="722727" cy="45719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8" name="Elipse 27">
            <a:extLst>
              <a:ext uri="{FF2B5EF4-FFF2-40B4-BE49-F238E27FC236}">
                <a16:creationId xmlns:a16="http://schemas.microsoft.com/office/drawing/2014/main" id="{9F7C3074-1ECE-4FCB-AC3A-9EE97486A203}"/>
              </a:ext>
            </a:extLst>
          </p:cNvPr>
          <p:cNvSpPr/>
          <p:nvPr/>
        </p:nvSpPr>
        <p:spPr>
          <a:xfrm>
            <a:off x="11497733" y="6246399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id="{F97C1065-E220-4231-86BA-53CA116366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10993" y="452047"/>
            <a:ext cx="770014" cy="661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3564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7">
            <a:extLst>
              <a:ext uri="{FF2B5EF4-FFF2-40B4-BE49-F238E27FC236}">
                <a16:creationId xmlns:a16="http://schemas.microsoft.com/office/drawing/2014/main" id="{95CE1D13-CED5-497B-ADF5-ED26BB6771C5}"/>
              </a:ext>
            </a:extLst>
          </p:cNvPr>
          <p:cNvSpPr txBox="1">
            <a:spLocks/>
          </p:cNvSpPr>
          <p:nvPr/>
        </p:nvSpPr>
        <p:spPr>
          <a:xfrm>
            <a:off x="838200" y="934948"/>
            <a:ext cx="10515600" cy="43151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2800" b="1" dirty="0">
                <a:solidFill>
                  <a:srgbClr val="0687A7"/>
                </a:solidFill>
                <a:latin typeface="Open Sans bold" panose="020B0806030504020204" pitchFamily="34" charset="0"/>
                <a:ea typeface="Open Sans bold" panose="020B0806030504020204" pitchFamily="34" charset="0"/>
                <a:cs typeface="Open Sans bold" panose="020B0806030504020204" pitchFamily="34" charset="0"/>
              </a:rPr>
              <a:t>Conclusiones:</a:t>
            </a:r>
            <a:endParaRPr lang="es-MX" sz="2800" dirty="0">
              <a:solidFill>
                <a:srgbClr val="0687A7"/>
              </a:solidFill>
              <a:latin typeface="Open Sans bold" panose="020B0806030504020204" pitchFamily="34" charset="0"/>
              <a:ea typeface="Open Sans bold" panose="020B0806030504020204" pitchFamily="34" charset="0"/>
              <a:cs typeface="Open Sans bold" panose="020B0806030504020204" pitchFamily="34" charset="0"/>
            </a:endParaRP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7D732375-A932-4B90-9156-873F445C56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7750" y="2608512"/>
            <a:ext cx="10120313" cy="3196975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9" name="Diagrama de flujo: proceso 8">
            <a:extLst>
              <a:ext uri="{FF2B5EF4-FFF2-40B4-BE49-F238E27FC236}">
                <a16:creationId xmlns:a16="http://schemas.microsoft.com/office/drawing/2014/main" id="{575BFBA8-119F-4956-9FDC-D2897C03428D}"/>
              </a:ext>
            </a:extLst>
          </p:cNvPr>
          <p:cNvSpPr/>
          <p:nvPr/>
        </p:nvSpPr>
        <p:spPr>
          <a:xfrm>
            <a:off x="6058328" y="1"/>
            <a:ext cx="75344" cy="678094"/>
          </a:xfrm>
          <a:prstGeom prst="flowChartProcess">
            <a:avLst/>
          </a:prstGeom>
          <a:solidFill>
            <a:srgbClr val="FAB638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01327AB-590E-4E76-95DE-EEEC892CE8D4}"/>
              </a:ext>
            </a:extLst>
          </p:cNvPr>
          <p:cNvSpPr txBox="1"/>
          <p:nvPr/>
        </p:nvSpPr>
        <p:spPr>
          <a:xfrm>
            <a:off x="1019908" y="1746738"/>
            <a:ext cx="1015218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altLang="en-US" sz="1600" dirty="0"/>
              <a:t>Redacta al menos tres puntos conclusivos sobre la importancia de adaptar tu mensaje, incluyendo un párrafo que explique por qué los tres mensajes son diferentes.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601307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656</TotalTime>
  <Words>116</Words>
  <Application>Microsoft Office PowerPoint</Application>
  <PresentationFormat>Panorámica</PresentationFormat>
  <Paragraphs>35</Paragraphs>
  <Slides>9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Open Sans</vt:lpstr>
      <vt:lpstr>Open Sans bold</vt:lpstr>
      <vt:lpstr>Playfair Display</vt:lpstr>
      <vt:lpstr>Tema de Office</vt:lpstr>
      <vt:lpstr>Presentación de PowerPoint</vt:lpstr>
      <vt:lpstr>Describe la situación:</vt:lpstr>
      <vt:lpstr>Explica el propósito de tu mensaje:</vt:lpstr>
      <vt:lpstr>Deﬁne la postura de las fuentes</vt:lpstr>
      <vt:lpstr>Deﬁne la postura de las fuentes</vt:lpstr>
      <vt:lpstr>Escenario 1</vt:lpstr>
      <vt:lpstr>Escenario 2</vt:lpstr>
      <vt:lpstr>Escenario 3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Rosa Flors</dc:creator>
  <cp:lastModifiedBy>Rosa</cp:lastModifiedBy>
  <cp:revision>78</cp:revision>
  <dcterms:created xsi:type="dcterms:W3CDTF">2019-10-02T17:46:59Z</dcterms:created>
  <dcterms:modified xsi:type="dcterms:W3CDTF">2021-03-19T16:19:50Z</dcterms:modified>
</cp:coreProperties>
</file>