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3" r:id="rId6"/>
    <p:sldId id="262" r:id="rId7"/>
    <p:sldId id="266" r:id="rId8"/>
    <p:sldId id="267" r:id="rId9"/>
    <p:sldId id="261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0A2"/>
    <a:srgbClr val="9B1B7D"/>
    <a:srgbClr val="D6E8E3"/>
    <a:srgbClr val="24B2A6"/>
    <a:srgbClr val="86BB25"/>
    <a:srgbClr val="0E855A"/>
    <a:srgbClr val="E97621"/>
    <a:srgbClr val="D4D649"/>
    <a:srgbClr val="173254"/>
    <a:srgbClr val="E71B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81" d="100"/>
          <a:sy n="81" d="100"/>
        </p:scale>
        <p:origin x="78" y="576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=""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48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D6E8E3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92065" y="4351180"/>
            <a:ext cx="767141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=""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566229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5644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=""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6" y="5299459"/>
            <a:ext cx="148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  <a:endParaRPr lang="es-MX" b="1" dirty="0">
              <a:solidFill>
                <a:srgbClr val="24B2A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=""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=""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03081" y="4825319"/>
            <a:ext cx="767141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=""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22071" y="5310188"/>
            <a:ext cx="7671342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Docente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=""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 flipV="1">
            <a:off x="10411537" y="5306818"/>
            <a:ext cx="1791480" cy="156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=""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=""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=""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=""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=""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501101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=""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853717"/>
            <a:ext cx="3932237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=""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=""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=""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4501101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=""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853717"/>
            <a:ext cx="5860636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531" y="-41126"/>
            <a:ext cx="1509527" cy="126735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=""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701709" y="5605495"/>
            <a:ext cx="1509527" cy="126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=""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=""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=""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=""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=""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="" xmlns:a16="http://schemas.microsoft.com/office/drawing/2014/main" id="{9DF5C4D4-9ED5-4772-A6BD-A506EF47186C}"/>
              </a:ext>
            </a:extLst>
          </p:cNvPr>
          <p:cNvGrpSpPr/>
          <p:nvPr userDrawn="1"/>
        </p:nvGrpSpPr>
        <p:grpSpPr>
          <a:xfrm flipH="1">
            <a:off x="-9531" y="-41126"/>
            <a:ext cx="12220767" cy="6913977"/>
            <a:chOff x="-9531" y="-41126"/>
            <a:chExt cx="12220767" cy="6913977"/>
          </a:xfrm>
        </p:grpSpPr>
        <p:pic>
          <p:nvPicPr>
            <p:cNvPr id="15" name="Imagen 14">
              <a:extLst>
                <a:ext uri="{FF2B5EF4-FFF2-40B4-BE49-F238E27FC236}">
                  <a16:creationId xmlns="" xmlns:a16="http://schemas.microsoft.com/office/drawing/2014/main" id="{32DB177E-9FE2-407B-8CC7-C19C26430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9531" y="-41126"/>
              <a:ext cx="1509527" cy="1267356"/>
            </a:xfrm>
            <a:prstGeom prst="rect">
              <a:avLst/>
            </a:prstGeom>
          </p:spPr>
        </p:pic>
        <p:pic>
          <p:nvPicPr>
            <p:cNvPr id="16" name="Imagen 15">
              <a:extLst>
                <a:ext uri="{FF2B5EF4-FFF2-40B4-BE49-F238E27FC236}">
                  <a16:creationId xmlns="" xmlns:a16="http://schemas.microsoft.com/office/drawing/2014/main" id="{0503E0A3-5486-415D-A994-A4C5BEF85F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0800000">
              <a:off x="10701709" y="5605495"/>
              <a:ext cx="1509527" cy="12673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=""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=""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94" y="5207431"/>
            <a:ext cx="1767704" cy="165056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="" xmlns:a16="http://schemas.microsoft.com/office/drawing/2014/main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" y="0"/>
            <a:ext cx="1154229" cy="10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=""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4D64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=""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=""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>
            <a:noAutofit/>
          </a:bodyPr>
          <a:lstStyle>
            <a:lvl1pPr marL="0" indent="0"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=""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=""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=""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=""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grpSp>
        <p:nvGrpSpPr>
          <p:cNvPr id="24" name="Grupo 23">
            <a:extLst>
              <a:ext uri="{FF2B5EF4-FFF2-40B4-BE49-F238E27FC236}">
                <a16:creationId xmlns=""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1" y="0"/>
            <a:ext cx="12207497" cy="6857999"/>
            <a:chOff x="1" y="0"/>
            <a:chExt cx="12207497" cy="6857999"/>
          </a:xfrm>
        </p:grpSpPr>
        <p:pic>
          <p:nvPicPr>
            <p:cNvPr id="22" name="Imagen 21">
              <a:extLst>
                <a:ext uri="{FF2B5EF4-FFF2-40B4-BE49-F238E27FC236}">
                  <a16:creationId xmlns=""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9794" y="5207431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=""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" y="0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=""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=""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=""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ABAC4DCD-65E6-4696-9DD8-3A4B43ED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212563"/>
            <a:ext cx="5614011" cy="4432874"/>
          </a:xfrm>
        </p:spPr>
        <p:txBody>
          <a:bodyPr/>
          <a:lstStyle>
            <a:lvl1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=""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9B1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=""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=""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=""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=""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=""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=""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=""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=""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=""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D6E8E3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Actividad Responsabilidad Social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=""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D4D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=""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4463"/>
            <a:ext cx="3932237" cy="1336431"/>
          </a:xfrm>
        </p:spPr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9B1B7D"/>
                </a:solidFill>
              </a:rPr>
              <a:t>Define el proyecto:</a:t>
            </a:r>
            <a:endParaRPr lang="es-MX" sz="2600" b="1" dirty="0">
              <a:solidFill>
                <a:srgbClr val="9B1B7D"/>
              </a:solidFill>
            </a:endParaRP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="" xmlns:a16="http://schemas.microsoft.com/office/drawing/2014/main" id="{7025B743-5AA1-4CEB-A93C-2B640F74A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</p:sp>
      <p:sp>
        <p:nvSpPr>
          <p:cNvPr id="8" name="Marcador de texto 7">
            <a:extLst>
              <a:ext uri="{FF2B5EF4-FFF2-40B4-BE49-F238E27FC236}">
                <a16:creationId xmlns=""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80493"/>
            <a:ext cx="3932237" cy="3465757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7644E33B-89FB-4954-9675-BF5DCE22FCB3}"/>
              </a:ext>
            </a:extLst>
          </p:cNvPr>
          <p:cNvSpPr txBox="1"/>
          <p:nvPr/>
        </p:nvSpPr>
        <p:spPr>
          <a:xfrm>
            <a:off x="839788" y="1735018"/>
            <a:ext cx="393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1480A2"/>
                </a:solidFill>
              </a:rPr>
              <a:t>Mi </a:t>
            </a:r>
            <a:r>
              <a:rPr lang="en-US" altLang="en-US" b="1" dirty="0" err="1">
                <a:solidFill>
                  <a:srgbClr val="1480A2"/>
                </a:solidFill>
              </a:rPr>
              <a:t>proyecto</a:t>
            </a:r>
            <a:r>
              <a:rPr lang="en-US" altLang="en-US" b="1" dirty="0">
                <a:solidFill>
                  <a:srgbClr val="1480A2"/>
                </a:solidFill>
              </a:rPr>
              <a:t> es:</a:t>
            </a:r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=""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b="1" dirty="0"/>
              <a:t>Reglas de formalidad: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1: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F451669F-C134-48FF-B97F-A669F95E9DF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=""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altLang="en-US" dirty="0"/>
              <a:t>Regla 2: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AFCB6120-5060-4422-BEE0-276F3F868DCE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=""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3: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8F229C7A-60DC-4697-BE03-4E6FC653F91B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=""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/>
              <a:t>Reglas de formalidad: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4: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D6D01FE5-AF39-4092-A69B-4384EAFB530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=""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altLang="en-US" dirty="0"/>
              <a:t>Regla 5:</a:t>
            </a:r>
            <a:r>
              <a:rPr lang="en-US" altLang="en-US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1E57280-88F1-4CA6-87D0-813CC4FD81C1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361539"/>
            <a:ext cx="3437159" cy="1063481"/>
          </a:xfrm>
        </p:spPr>
        <p:txBody>
          <a:bodyPr>
            <a:normAutofit fontScale="90000"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Manejo responsable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 conflictos: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5" y="2579079"/>
            <a:ext cx="358298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la situación conflictiva: 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Comunica tu opinión educadamente.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Considera otros puntos de vista con una mente abierta.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Practica la responsabilidad personal.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Busca un resultado positivo.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Difiere respetuosamente y sigue adelante.</a:t>
            </a:r>
          </a:p>
        </p:txBody>
      </p:sp>
    </p:spTree>
    <p:extLst>
      <p:ext uri="{BB962C8B-B14F-4D97-AF65-F5344CB8AC3E}">
        <p14:creationId xmlns:p14="http://schemas.microsoft.com/office/powerpoint/2010/main" val="76552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=""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2487644"/>
            <a:ext cx="10394950" cy="849918"/>
          </a:xfrm>
        </p:spPr>
        <p:txBody>
          <a:bodyPr>
            <a:normAutofit fontScale="85000" lnSpcReduction="20000"/>
          </a:bodyPr>
          <a:lstStyle/>
          <a:p>
            <a:r>
              <a:rPr lang="es-MX" sz="1700" dirty="0">
                <a:solidFill>
                  <a:srgbClr val="1480A2"/>
                </a:solidFill>
              </a:rPr>
              <a:t>¿De qué manera aprenderás sobre la comunidad local para observar el impacto del proyecto?</a:t>
            </a:r>
          </a:p>
          <a:p>
            <a:r>
              <a:rPr lang="es-MX" sz="1700" dirty="0">
                <a:solidFill>
                  <a:srgbClr val="1480A2"/>
                </a:solidFill>
              </a:rPr>
              <a:t>¿Cuál será el impacto positivo y el impacto negativo del proyecto</a:t>
            </a:r>
            <a:r>
              <a:rPr lang="es-MX" sz="1700" dirty="0" smtClean="0">
                <a:solidFill>
                  <a:srgbClr val="1480A2"/>
                </a:solidFill>
              </a:rPr>
              <a:t>?</a:t>
            </a:r>
          </a:p>
          <a:p>
            <a:r>
              <a:rPr lang="es-MX" sz="1700" dirty="0">
                <a:solidFill>
                  <a:srgbClr val="1480A2"/>
                </a:solidFill>
              </a:rPr>
              <a:t>¿</a:t>
            </a:r>
            <a:r>
              <a:rPr lang="es-MX" sz="1700" dirty="0" smtClean="0">
                <a:solidFill>
                  <a:srgbClr val="1480A2"/>
                </a:solidFill>
              </a:rPr>
              <a:t>Qué acciones tendrás que cuidar para mostrarte responsable </a:t>
            </a:r>
            <a:r>
              <a:rPr lang="es-MX" sz="1700" dirty="0">
                <a:solidFill>
                  <a:srgbClr val="1480A2"/>
                </a:solidFill>
              </a:rPr>
              <a:t>y </a:t>
            </a:r>
            <a:r>
              <a:rPr lang="es-MX" sz="1700" dirty="0" smtClean="0">
                <a:solidFill>
                  <a:srgbClr val="1480A2"/>
                </a:solidFill>
              </a:rPr>
              <a:t>ético a </a:t>
            </a:r>
            <a:r>
              <a:rPr lang="es-MX" sz="1700">
                <a:solidFill>
                  <a:srgbClr val="1480A2"/>
                </a:solidFill>
              </a:rPr>
              <a:t>lo </a:t>
            </a:r>
            <a:r>
              <a:rPr lang="es-MX" sz="1700" smtClean="0">
                <a:solidFill>
                  <a:srgbClr val="1480A2"/>
                </a:solidFill>
              </a:rPr>
              <a:t>largo del </a:t>
            </a:r>
            <a:r>
              <a:rPr lang="es-MX" sz="1700" dirty="0" smtClean="0">
                <a:solidFill>
                  <a:srgbClr val="1480A2"/>
                </a:solidFill>
              </a:rPr>
              <a:t>proyecto</a:t>
            </a:r>
            <a:r>
              <a:rPr lang="es-MX" sz="1700" dirty="0">
                <a:solidFill>
                  <a:srgbClr val="1480A2"/>
                </a:solidFill>
              </a:rPr>
              <a:t>?</a:t>
            </a:r>
            <a:endParaRPr lang="es-MX" sz="1700" dirty="0">
              <a:solidFill>
                <a:srgbClr val="1480A2"/>
              </a:solidFill>
            </a:endParaRPr>
          </a:p>
          <a:p>
            <a:endParaRPr lang="es-MX" dirty="0">
              <a:solidFill>
                <a:srgbClr val="1480A2"/>
              </a:solidFill>
            </a:endParaRPr>
          </a:p>
        </p:txBody>
      </p:sp>
      <p:sp>
        <p:nvSpPr>
          <p:cNvPr id="18" name="Título 17">
            <a:extLst>
              <a:ext uri="{FF2B5EF4-FFF2-40B4-BE49-F238E27FC236}">
                <a16:creationId xmlns=""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Contribución al mundo que te rodea:</a:t>
            </a:r>
            <a:endParaRPr lang="es-MX" dirty="0"/>
          </a:p>
        </p:txBody>
      </p:sp>
      <p:sp>
        <p:nvSpPr>
          <p:cNvPr id="20" name="Marcador de texto 19">
            <a:extLst>
              <a:ext uri="{FF2B5EF4-FFF2-40B4-BE49-F238E27FC236}">
                <a16:creationId xmlns=""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691596"/>
            <a:ext cx="10394950" cy="2042161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3" name="Elipse 22">
            <a:extLst>
              <a:ext uri="{FF2B5EF4-FFF2-40B4-BE49-F238E27FC236}">
                <a16:creationId xmlns=""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="" xmlns:a16="http://schemas.microsoft.com/office/drawing/2014/main" id="{56719B66-91D8-4277-93D6-36BC281388A8}"/>
              </a:ext>
            </a:extLst>
          </p:cNvPr>
          <p:cNvSpPr/>
          <p:nvPr/>
        </p:nvSpPr>
        <p:spPr>
          <a:xfrm>
            <a:off x="-21540" y="3767052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=""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58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220863"/>
            <a:ext cx="3437159" cy="1063481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Apertura a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la diversidad: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5" y="2438403"/>
            <a:ext cx="343715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una condición relacionada con la diversidad: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Comprenderé mi propia </a:t>
            </a:r>
            <a:r>
              <a:rPr lang="es-MX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perspectiva</a:t>
            </a: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Respetaré las perspectivas de los </a:t>
            </a:r>
            <a:r>
              <a:rPr lang="es-MX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demás</a:t>
            </a: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Desafiaré mis miedos, prejuicios y </a:t>
            </a:r>
            <a:r>
              <a:rPr lang="es-MX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estereotipos.</a:t>
            </a: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Seré un alumno abierto y </a:t>
            </a:r>
            <a:r>
              <a:rPr lang="es-MX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reflexivo. </a:t>
            </a: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Construiré </a:t>
            </a:r>
            <a:r>
              <a:rPr lang="es-MX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oportunidades</a:t>
            </a: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87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220863"/>
            <a:ext cx="3437159" cy="1063481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Toma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decisiones éticas: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6" y="2438403"/>
            <a:ext cx="33133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Expón el conflicto ético: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Identifica </a:t>
            </a: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 problema.</a:t>
            </a: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Analízalo</a:t>
            </a: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tomando en cuenta: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 que es </a:t>
            </a:r>
            <a:r>
              <a:rPr lang="es-MX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correcto. </a:t>
            </a: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Cómo tu decisión afecta a </a:t>
            </a:r>
            <a:r>
              <a:rPr lang="es-MX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otros.</a:t>
            </a: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ley o los códigos de </a:t>
            </a:r>
            <a:r>
              <a:rPr lang="es-MX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conducta.</a:t>
            </a: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Las </a:t>
            </a:r>
            <a:r>
              <a:rPr lang="es-MX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consecuencias. </a:t>
            </a: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Toma </a:t>
            </a: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decisión más ética.</a:t>
            </a:r>
          </a:p>
        </p:txBody>
      </p:sp>
    </p:spTree>
    <p:extLst>
      <p:ext uri="{BB962C8B-B14F-4D97-AF65-F5344CB8AC3E}">
        <p14:creationId xmlns:p14="http://schemas.microsoft.com/office/powerpoint/2010/main" val="130664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=""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Lleva a cabo acciones sustentables: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=""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1" y="2589635"/>
            <a:ext cx="9970476" cy="1079688"/>
          </a:xfrm>
        </p:spPr>
        <p:txBody>
          <a:bodyPr>
            <a:noAutofit/>
          </a:bodyPr>
          <a:lstStyle/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A2"/>
                </a:solidFill>
              </a:rPr>
              <a:t>¿De qué manera estarás actualizado sobre temas ambientales y de sustentabilidad que pudieran relacionarse con tu proyecto?</a:t>
            </a:r>
          </a:p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A2"/>
                </a:solidFill>
              </a:rPr>
              <a:t>¿De qué forma reciclarás los materiales que se vincularán con tu proyecto?</a:t>
            </a:r>
          </a:p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A2"/>
                </a:solidFill>
              </a:rPr>
              <a:t>¿Cómo buscarás reducir la huella ecológica que genere el proyecto?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="" xmlns:a16="http://schemas.microsoft.com/office/drawing/2014/main" id="{213E0E22-7D0A-4766-AFD7-C588B48932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893768"/>
            <a:ext cx="10331233" cy="2321808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30" name="Elipse 29">
            <a:extLst>
              <a:ext uri="{FF2B5EF4-FFF2-40B4-BE49-F238E27FC236}">
                <a16:creationId xmlns=""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=""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353800" y="5687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263</Words>
  <Application>Microsoft Office PowerPoint</Application>
  <PresentationFormat>Panorámica</PresentationFormat>
  <Paragraphs>46</Paragraphs>
  <Slides>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Define el proyecto:</vt:lpstr>
      <vt:lpstr>Reglas de formalidad:</vt:lpstr>
      <vt:lpstr>Reglas de formalidad:</vt:lpstr>
      <vt:lpstr>Manejo responsable  de conflictos:</vt:lpstr>
      <vt:lpstr>Contribución al mundo que te rodea:</vt:lpstr>
      <vt:lpstr>Apertura a  la diversidad:</vt:lpstr>
      <vt:lpstr>Toma  decisiones éticas:</vt:lpstr>
      <vt:lpstr>Lleva a cabo acciones sustentables: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Cuenta Microsoft</cp:lastModifiedBy>
  <cp:revision>70</cp:revision>
  <dcterms:created xsi:type="dcterms:W3CDTF">2019-10-02T17:46:59Z</dcterms:created>
  <dcterms:modified xsi:type="dcterms:W3CDTF">2020-10-14T22:38:44Z</dcterms:modified>
</cp:coreProperties>
</file>