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7" r:id="rId9"/>
    <p:sldId id="268" r:id="rId10"/>
    <p:sldId id="263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1B7E"/>
    <a:srgbClr val="24B0A6"/>
    <a:srgbClr val="173254"/>
    <a:srgbClr val="FAB638"/>
    <a:srgbClr val="D4D649"/>
    <a:srgbClr val="9B1B7D"/>
    <a:srgbClr val="D80E29"/>
    <a:srgbClr val="D6E8E3"/>
    <a:srgbClr val="148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81" d="100"/>
          <a:sy n="81" d="100"/>
        </p:scale>
        <p:origin x="78" y="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732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1BF93D0F-0F94-4296-A0B9-F186F4BBF7E1}"/>
              </a:ext>
            </a:extLst>
          </p:cNvPr>
          <p:cNvSpPr txBox="1"/>
          <p:nvPr userDrawn="1"/>
        </p:nvSpPr>
        <p:spPr>
          <a:xfrm>
            <a:off x="1615807" y="5183604"/>
            <a:ext cx="132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Docente: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xmlns="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xmlns="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V="1">
            <a:off x="10422554" y="5153857"/>
            <a:ext cx="1791480" cy="1737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xmlns="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xmlns="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xmlns="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xmlns="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501101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xmlns="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853717"/>
            <a:ext cx="3932237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xmlns="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xmlns="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xmlns="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4501101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xmlns="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853717"/>
            <a:ext cx="5860636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-9531" y="-33099"/>
            <a:ext cx="1509527" cy="1317405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01709" y="5547420"/>
            <a:ext cx="1509527" cy="131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xmlns="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xmlns="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24B0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xmlns="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DC680E74-1475-4F6F-843A-73FEEBB5BB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0701709" y="-6982"/>
            <a:ext cx="1509527" cy="1317405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BE496647-EFD2-4D5E-A403-BD150589C2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486" y="5547420"/>
            <a:ext cx="1509527" cy="131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xmlns="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xmlns="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xmlns="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xmlns="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xmlns="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xmlns="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xmlns="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xmlns="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xmlns="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xmlns="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60536CA-09F8-45AF-98B8-77BD0629E175}"/>
              </a:ext>
            </a:extLst>
          </p:cNvPr>
          <p:cNvSpPr/>
          <p:nvPr userDrawn="1"/>
        </p:nvSpPr>
        <p:spPr>
          <a:xfrm>
            <a:off x="0" y="6246564"/>
            <a:ext cx="12192000" cy="611436"/>
          </a:xfrm>
          <a:prstGeom prst="rect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D80E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24B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/>
          <a:lstStyle>
            <a:lvl1pPr marL="0" indent="0">
              <a:buNone/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xmlns="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25/08/2020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xmlns="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xmlns="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xmlns="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FAB638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Trabajo en equipo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xmlns="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88" y="3051319"/>
            <a:ext cx="2786988" cy="755363"/>
          </a:xfrm>
        </p:spPr>
        <p:txBody>
          <a:bodyPr>
            <a:normAutofit fontScale="90000"/>
          </a:bodyPr>
          <a:lstStyle/>
          <a:p>
            <a:r>
              <a:rPr lang="es-MX" b="1" dirty="0"/>
              <a:t>Resuelve problemas</a:t>
            </a:r>
          </a:p>
        </p:txBody>
      </p:sp>
      <p:sp>
        <p:nvSpPr>
          <p:cNvPr id="10" name="Marcador de contenido 5">
            <a:extLst>
              <a:ext uri="{FF2B5EF4-FFF2-40B4-BE49-F238E27FC236}">
                <a16:creationId xmlns:a16="http://schemas.microsoft.com/office/drawing/2014/main" xmlns="" id="{9E57A64F-9BAF-407E-BE98-A4CEF1A6AE4A}"/>
              </a:ext>
            </a:extLst>
          </p:cNvPr>
          <p:cNvSpPr txBox="1">
            <a:spLocks/>
          </p:cNvSpPr>
          <p:nvPr/>
        </p:nvSpPr>
        <p:spPr>
          <a:xfrm>
            <a:off x="5741375" y="2047622"/>
            <a:ext cx="5614011" cy="27627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Se </a:t>
            </a:r>
            <a:r>
              <a:rPr lang="es-MX" sz="180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presenta </a:t>
            </a:r>
            <a:r>
              <a:rPr lang="es-MX" sz="1800" smtClean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un oportunista </a:t>
            </a:r>
            <a:r>
              <a:rPr lang="es-MX" sz="1800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en el equipo.</a:t>
            </a:r>
          </a:p>
          <a:p>
            <a:endParaRPr lang="es-MX" sz="1800" dirty="0">
              <a:solidFill>
                <a:srgbClr val="E71B7E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  <a:p>
            <a:r>
              <a:rPr lang="es-MX" sz="1800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Empleando inteligencia emocional, cuando un participante del equipo no escucha la opinión de los demás.</a:t>
            </a:r>
          </a:p>
          <a:p>
            <a:endParaRPr lang="es-MX" sz="1800" dirty="0">
              <a:solidFill>
                <a:srgbClr val="E71B7E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  <a:p>
            <a:r>
              <a:rPr lang="es-MX" sz="1800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Utilizando inteligencia emocional, cuando participantes del equipo entran en conflicto al proponer objetivos opuestos. </a:t>
            </a:r>
          </a:p>
        </p:txBody>
      </p:sp>
    </p:spTree>
    <p:extLst>
      <p:ext uri="{BB962C8B-B14F-4D97-AF65-F5344CB8AC3E}">
        <p14:creationId xmlns:p14="http://schemas.microsoft.com/office/powerpoint/2010/main" val="765526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xmlns="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E71B7E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</a:t>
            </a:r>
            <a:endParaRPr lang="es-MX" sz="2800" dirty="0">
              <a:solidFill>
                <a:srgbClr val="E71B7E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315672"/>
            <a:ext cx="10120313" cy="348981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10" name="Marcador de texto 7">
            <a:extLst>
              <a:ext uri="{FF2B5EF4-FFF2-40B4-BE49-F238E27FC236}">
                <a16:creationId xmlns:a16="http://schemas.microsoft.com/office/drawing/2014/main" xmlns="" id="{119C0566-19B1-4EE5-851E-3C5BEE73DD1E}"/>
              </a:ext>
            </a:extLst>
          </p:cNvPr>
          <p:cNvSpPr txBox="1">
            <a:spLocks/>
          </p:cNvSpPr>
          <p:nvPr/>
        </p:nvSpPr>
        <p:spPr>
          <a:xfrm>
            <a:off x="1047750" y="1642319"/>
            <a:ext cx="10120313" cy="315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altLang="en-US" dirty="0"/>
              <a:t>Redacta al menos tres puntos conclusivos sobre el logro del objetivo del proyecto.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600" b="1" dirty="0" err="1"/>
              <a:t>Deﬁne</a:t>
            </a:r>
            <a:r>
              <a:rPr lang="es-MX" sz="2600" b="1" dirty="0"/>
              <a:t> el proyecto</a:t>
            </a: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xmlns="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22331"/>
            <a:ext cx="3978397" cy="1213338"/>
          </a:xfrm>
        </p:spPr>
        <p:txBody>
          <a:bodyPr/>
          <a:lstStyle/>
          <a:p>
            <a:r>
              <a:rPr lang="es-MX" altLang="en-US" sz="2600" b="1" dirty="0"/>
              <a:t>Elige a los participantes </a:t>
            </a:r>
            <a:br>
              <a:rPr lang="es-MX" altLang="en-US" sz="2600" b="1" dirty="0"/>
            </a:br>
            <a:r>
              <a:rPr lang="es-MX" altLang="en-US" sz="2600" b="1" dirty="0"/>
              <a:t>del equipo</a:t>
            </a:r>
            <a:endParaRPr lang="es-MX" sz="2600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5C8698D5-0830-48CF-B093-F53D27E9F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65" y="2009727"/>
            <a:ext cx="5614011" cy="475560"/>
          </a:xfrm>
        </p:spPr>
        <p:txBody>
          <a:bodyPr/>
          <a:lstStyle/>
          <a:p>
            <a:pPr marL="0" indent="0">
              <a:buNone/>
            </a:pPr>
            <a:r>
              <a:rPr lang="es-MX" altLang="en-US" b="1" dirty="0">
                <a:solidFill>
                  <a:srgbClr val="E71B7E"/>
                </a:solidFill>
              </a:rPr>
              <a:t>Nombres:</a:t>
            </a:r>
          </a:p>
          <a:p>
            <a:pPr marL="0" indent="0">
              <a:buNone/>
            </a:pPr>
            <a:endParaRPr lang="es-MX" altLang="en-US" dirty="0"/>
          </a:p>
          <a:p>
            <a:pPr marL="0" indent="0">
              <a:buNone/>
            </a:pPr>
            <a:endParaRPr lang="en-US" altLang="en-US" dirty="0"/>
          </a:p>
          <a:p>
            <a:endParaRPr lang="es-MX" dirty="0"/>
          </a:p>
        </p:txBody>
      </p:sp>
      <p:sp>
        <p:nvSpPr>
          <p:cNvPr id="7" name="Marcador de texto 7">
            <a:extLst>
              <a:ext uri="{FF2B5EF4-FFF2-40B4-BE49-F238E27FC236}">
                <a16:creationId xmlns:a16="http://schemas.microsoft.com/office/drawing/2014/main" xmlns="" id="{EAFBCD31-DBC2-44F1-A25F-A33A718A5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57265" y="2690442"/>
            <a:ext cx="5614011" cy="2795954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Describe las habilidades de cada uno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 y habilidades del participante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 y habilidades del participante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xmlns="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 y habilidades del participante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xmlns="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85000" lnSpcReduction="2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Describe las habilidades de cada uno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 y habilidades del participante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 y habilidades del participante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altLang="en-US" dirty="0"/>
              <a:t>Menciona al menos tres maneras en las que lo harías. 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Explica cómo llegarías a consensos</a:t>
            </a:r>
            <a:endParaRPr lang="es-MX" b="1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843532"/>
            <a:ext cx="10394950" cy="272492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xmlns="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altLang="en-US" dirty="0"/>
              <a:t>Objetivo (sigue las indicaciones para un objetivo SMART: específico, medible, alcanzable, realista, </a:t>
            </a:r>
            <a:r>
              <a:rPr lang="es-MX" altLang="en-US" dirty="0" smtClean="0"/>
              <a:t>a tiempo</a:t>
            </a:r>
            <a:r>
              <a:rPr lang="es-MX" altLang="en-US" dirty="0"/>
              <a:t>):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Establece el objetivo del proyecto</a:t>
            </a:r>
            <a:endParaRPr lang="es-MX" b="1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2843532"/>
            <a:ext cx="10394950" cy="272492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xmlns="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xmlns="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6441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US" b="1" dirty="0"/>
              <a:t>Especifica la asignación de tareas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dirty="0">
                <a:ea typeface="ＭＳ Ｐゴシック" charset="0"/>
              </a:rPr>
              <a:t>Nombre, tareas asignadas, justificación </a:t>
            </a:r>
            <a:r>
              <a:rPr lang="es-MX" b="0" dirty="0">
                <a:solidFill>
                  <a:srgbClr val="24B0A6"/>
                </a:solidFill>
                <a:ea typeface="ＭＳ Ｐゴシック" charset="0"/>
              </a:rPr>
              <a:t>(participante 1):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s-MX" dirty="0"/>
              <a:t>Nombre, tareas asignadas, justificación </a:t>
            </a:r>
            <a:r>
              <a:rPr lang="es-MX" altLang="es-MX" b="0" dirty="0">
                <a:solidFill>
                  <a:srgbClr val="24B0A6"/>
                </a:solidFill>
              </a:rPr>
              <a:t>(participante 2)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xmlns="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altLang="es-MX" dirty="0"/>
              <a:t>Nombre, tareas asignadas, justificación </a:t>
            </a:r>
            <a:r>
              <a:rPr lang="es-MX" altLang="es-MX" b="0" dirty="0">
                <a:solidFill>
                  <a:srgbClr val="24B0A6"/>
                </a:solidFill>
              </a:rPr>
              <a:t>(participante 3)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xmlns="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85000" lnSpcReduction="2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9678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/>
              <a:t>Describe las habilidades de cada uno</a:t>
            </a:r>
            <a:endParaRPr lang="es-MX" b="1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altLang="es-MX" dirty="0"/>
              <a:t>Nombre, tareas asignadas, justificación </a:t>
            </a:r>
            <a:r>
              <a:rPr lang="es-MX" altLang="es-MX" b="0" dirty="0">
                <a:solidFill>
                  <a:srgbClr val="24B0A6"/>
                </a:solidFill>
              </a:rPr>
              <a:t>(participante 4)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altLang="es-MX" dirty="0"/>
              <a:t>Nombre, tareas asignadas, justificación </a:t>
            </a:r>
            <a:r>
              <a:rPr lang="es-MX" altLang="es-MX" b="0" dirty="0">
                <a:solidFill>
                  <a:srgbClr val="24B0A6"/>
                </a:solidFill>
              </a:rPr>
              <a:t>(participante 5)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0033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223</Words>
  <Application>Microsoft Office PowerPoint</Application>
  <PresentationFormat>Panorámica</PresentationFormat>
  <Paragraphs>33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Deﬁne el proyecto</vt:lpstr>
      <vt:lpstr>Elige a los participantes  del equipo</vt:lpstr>
      <vt:lpstr>Describe las habilidades de cada uno</vt:lpstr>
      <vt:lpstr>Describe las habilidades de cada uno</vt:lpstr>
      <vt:lpstr>Explica cómo llegarías a consensos</vt:lpstr>
      <vt:lpstr>Establece el objetivo del proyecto</vt:lpstr>
      <vt:lpstr>Especifica la asignación de tareas</vt:lpstr>
      <vt:lpstr>Describe las habilidades de cada uno</vt:lpstr>
      <vt:lpstr>Resuelve problemas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1</cp:lastModifiedBy>
  <cp:revision>57</cp:revision>
  <dcterms:created xsi:type="dcterms:W3CDTF">2019-10-02T17:46:59Z</dcterms:created>
  <dcterms:modified xsi:type="dcterms:W3CDTF">2020-08-25T17:03:55Z</dcterms:modified>
</cp:coreProperties>
</file>