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7" r:id="rId3"/>
    <p:sldId id="266" r:id="rId4"/>
    <p:sldId id="268" r:id="rId5"/>
    <p:sldId id="259" r:id="rId6"/>
    <p:sldId id="263" r:id="rId7"/>
    <p:sldId id="270" r:id="rId8"/>
    <p:sldId id="271" r:id="rId9"/>
    <p:sldId id="272" r:id="rId10"/>
    <p:sldId id="273" r:id="rId11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687A7"/>
    <a:srgbClr val="CBD211"/>
    <a:srgbClr val="003057"/>
    <a:srgbClr val="A2EBFC"/>
    <a:srgbClr val="B6EFFC"/>
    <a:srgbClr val="BDDDD5"/>
    <a:srgbClr val="EFF57F"/>
    <a:srgbClr val="F6F9B1"/>
    <a:srgbClr val="E6EF35"/>
    <a:srgbClr val="D2E8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95407" autoAdjust="0"/>
  </p:normalViewPr>
  <p:slideViewPr>
    <p:cSldViewPr snapToGrid="0">
      <p:cViewPr varScale="1">
        <p:scale>
          <a:sx n="109" d="100"/>
          <a:sy n="109" d="100"/>
        </p:scale>
        <p:origin x="672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325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11A6B4C6-BE0B-4A61-953C-9DE54DE16CC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3E48D6D-9F0F-493A-B282-830C8A35365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9A8FB4-BE77-48D0-9E9D-70C77EA96A6B}" type="datetimeFigureOut">
              <a:rPr lang="es-MX" smtClean="0"/>
              <a:t>17/03/2021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7B17EC2-05DE-446A-ADAE-4DBF25508F9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75BC460-F460-4BFD-AC37-FFA9B6CB8A3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3FF0D8-49DE-41DD-B435-BCC00FF96B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820466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20FF47-F8CC-4001-964A-A458AE4EA972}" type="datetimeFigureOut">
              <a:rPr lang="es-MX" smtClean="0"/>
              <a:t>17/03/2021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5B8E66-5208-42AD-B437-5E282FC100E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745931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5B8E66-5208-42AD-B437-5E282FC100EA}" type="slidenum">
              <a:rPr lang="es-MX" smtClean="0"/>
              <a:t>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308933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5B8E66-5208-42AD-B437-5E282FC100EA}" type="slidenum">
              <a:rPr lang="es-MX" smtClean="0"/>
              <a:t>4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3650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5B8E66-5208-42AD-B437-5E282FC100EA}" type="slidenum">
              <a:rPr lang="es-MX" smtClean="0"/>
              <a:t>7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73538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5B8E66-5208-42AD-B437-5E282FC100EA}" type="slidenum">
              <a:rPr lang="es-MX" smtClean="0"/>
              <a:t>8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995383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5B8E66-5208-42AD-B437-5E282FC100EA}" type="slidenum">
              <a:rPr lang="es-MX" smtClean="0"/>
              <a:t>9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910221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7AD972F3-DC86-408C-9C1E-ADD0C629B7F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CBD2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8317ED1-75AE-4A41-8BB4-621550A9B7E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905917"/>
            <a:ext cx="9144000" cy="1604045"/>
          </a:xfrm>
        </p:spPr>
        <p:txBody>
          <a:bodyPr anchor="b">
            <a:normAutofit/>
          </a:bodyPr>
          <a:lstStyle>
            <a:lvl1pPr algn="ctr">
              <a:defRPr sz="5400">
                <a:solidFill>
                  <a:srgbClr val="003057"/>
                </a:solidFill>
                <a:latin typeface="Playfair Display" panose="00000500000000000000" pitchFamily="50" charset="0"/>
              </a:defRPr>
            </a:lvl1pPr>
          </a:lstStyle>
          <a:p>
            <a:r>
              <a:rPr lang="es-ES" dirty="0"/>
              <a:t>Haga clic para modificar </a:t>
            </a:r>
            <a:br>
              <a:rPr lang="es-ES" dirty="0"/>
            </a:br>
            <a:r>
              <a:rPr lang="es-ES" dirty="0"/>
              <a:t>el estilo de título del patrón</a:t>
            </a:r>
            <a:endParaRPr lang="es-MX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15714EE-0E9B-456D-A28F-76300A4ACDF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106760" y="4351180"/>
            <a:ext cx="7855027" cy="36512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rgbClr val="003057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modificar el Nombre</a:t>
            </a:r>
            <a:endParaRPr lang="es-MX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4982431-D3FA-4C62-82BC-A48BDEA83D56}"/>
              </a:ext>
            </a:extLst>
          </p:cNvPr>
          <p:cNvSpPr/>
          <p:nvPr userDrawn="1"/>
        </p:nvSpPr>
        <p:spPr>
          <a:xfrm flipH="1">
            <a:off x="0" y="4351180"/>
            <a:ext cx="1322025" cy="1201756"/>
          </a:xfrm>
          <a:prstGeom prst="rect">
            <a:avLst/>
          </a:prstGeom>
          <a:solidFill>
            <a:srgbClr val="0687A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rgbClr val="E97621"/>
              </a:solidFill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F247DD5A-E21A-4AF4-BECA-2567608EF0EE}"/>
              </a:ext>
            </a:extLst>
          </p:cNvPr>
          <p:cNvSpPr txBox="1"/>
          <p:nvPr userDrawn="1"/>
        </p:nvSpPr>
        <p:spPr>
          <a:xfrm>
            <a:off x="1615806" y="4351829"/>
            <a:ext cx="12926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>
                <a:solidFill>
                  <a:srgbClr val="0687A7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Nombre: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2DF7AA37-162F-41DF-BE0F-347CB76711AB}"/>
              </a:ext>
            </a:extLst>
          </p:cNvPr>
          <p:cNvSpPr txBox="1"/>
          <p:nvPr userDrawn="1"/>
        </p:nvSpPr>
        <p:spPr>
          <a:xfrm>
            <a:off x="1615806" y="4821113"/>
            <a:ext cx="11934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>
                <a:solidFill>
                  <a:srgbClr val="0687A7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Curso: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1BF93D0F-0F94-4296-A0B9-F186F4BBF7E1}"/>
              </a:ext>
            </a:extLst>
          </p:cNvPr>
          <p:cNvSpPr txBox="1"/>
          <p:nvPr userDrawn="1"/>
        </p:nvSpPr>
        <p:spPr>
          <a:xfrm>
            <a:off x="1615806" y="5304791"/>
            <a:ext cx="15901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>
                <a:solidFill>
                  <a:srgbClr val="0687A7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Instructor: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EB5E3D8E-64EB-4A41-8867-D8958E9377D9}"/>
              </a:ext>
            </a:extLst>
          </p:cNvPr>
          <p:cNvSpPr txBox="1"/>
          <p:nvPr userDrawn="1"/>
        </p:nvSpPr>
        <p:spPr>
          <a:xfrm>
            <a:off x="4630757" y="1490547"/>
            <a:ext cx="29304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>
                <a:solidFill>
                  <a:srgbClr val="0687A7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Título</a:t>
            </a:r>
          </a:p>
        </p:txBody>
      </p:sp>
      <p:sp>
        <p:nvSpPr>
          <p:cNvPr id="25" name="Marcador de texto 24">
            <a:extLst>
              <a:ext uri="{FF2B5EF4-FFF2-40B4-BE49-F238E27FC236}">
                <a16:creationId xmlns:a16="http://schemas.microsoft.com/office/drawing/2014/main" id="{2BE60310-BA70-4060-9F44-ECA704C0ECA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106760" y="4825319"/>
            <a:ext cx="7855027" cy="365126"/>
          </a:xfrm>
        </p:spPr>
        <p:txBody>
          <a:bodyPr/>
          <a:lstStyle>
            <a:lvl1pPr marL="0" indent="0">
              <a:buNone/>
              <a:defRPr lang="es-MX" sz="2000" kern="1200" dirty="0" smtClean="0">
                <a:solidFill>
                  <a:srgbClr val="003057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s-MX" dirty="0"/>
              <a:t>Haga clic para modificar el Curso</a:t>
            </a:r>
          </a:p>
          <a:p>
            <a:pPr lvl="0"/>
            <a:endParaRPr lang="es-MX" dirty="0"/>
          </a:p>
        </p:txBody>
      </p:sp>
      <p:sp>
        <p:nvSpPr>
          <p:cNvPr id="29" name="Marcador de contenido 28">
            <a:extLst>
              <a:ext uri="{FF2B5EF4-FFF2-40B4-BE49-F238E27FC236}">
                <a16:creationId xmlns:a16="http://schemas.microsoft.com/office/drawing/2014/main" id="{ED40C01C-DF88-443D-8238-B84E24594918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3106760" y="5310188"/>
            <a:ext cx="7854950" cy="342900"/>
          </a:xfrm>
        </p:spPr>
        <p:txBody>
          <a:bodyPr/>
          <a:lstStyle>
            <a:lvl1pPr marL="0" indent="0">
              <a:buNone/>
              <a:defRPr lang="es-ES" sz="2000" kern="1200" dirty="0" smtClean="0">
                <a:solidFill>
                  <a:srgbClr val="003057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lang="es-ES" sz="2000" kern="12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lang="es-ES" sz="2000" kern="12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" dirty="0"/>
              <a:t>Haga clic para modificar el Docente</a:t>
            </a:r>
          </a:p>
        </p:txBody>
      </p:sp>
      <p:pic>
        <p:nvPicPr>
          <p:cNvPr id="34" name="Imagen 33">
            <a:extLst>
              <a:ext uri="{FF2B5EF4-FFF2-40B4-BE49-F238E27FC236}">
                <a16:creationId xmlns:a16="http://schemas.microsoft.com/office/drawing/2014/main" id="{D139FDA6-E289-4757-94E1-6F122374CCA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flipV="1">
            <a:off x="10504851" y="5362804"/>
            <a:ext cx="1699199" cy="1504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4761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k object 17">
            <a:extLst>
              <a:ext uri="{FF2B5EF4-FFF2-40B4-BE49-F238E27FC236}">
                <a16:creationId xmlns:a16="http://schemas.microsoft.com/office/drawing/2014/main" id="{A89E42D0-87F5-4550-92C2-6E54B08704CE}"/>
              </a:ext>
            </a:extLst>
          </p:cNvPr>
          <p:cNvSpPr/>
          <p:nvPr userDrawn="1"/>
        </p:nvSpPr>
        <p:spPr>
          <a:xfrm>
            <a:off x="0" y="-25400"/>
            <a:ext cx="12192000" cy="2254250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FFB01C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3" name="Título 1">
            <a:extLst>
              <a:ext uri="{FF2B5EF4-FFF2-40B4-BE49-F238E27FC236}">
                <a16:creationId xmlns:a16="http://schemas.microsoft.com/office/drawing/2014/main" id="{DCABF17B-33E4-4864-889B-EA5223C617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548640"/>
            <a:ext cx="10657945" cy="777240"/>
          </a:xfr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defRPr sz="2800">
                <a:solidFill>
                  <a:srgbClr val="003057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17" name="Marcador de contenido 11">
            <a:extLst>
              <a:ext uri="{FF2B5EF4-FFF2-40B4-BE49-F238E27FC236}">
                <a16:creationId xmlns:a16="http://schemas.microsoft.com/office/drawing/2014/main" id="{E882B865-4404-473A-953D-D2525539AB0C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38200" y="2624805"/>
            <a:ext cx="3932237" cy="244538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0687A7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5pPr marL="1828800" indent="0">
              <a:buNone/>
              <a:defRPr/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  <a:p>
            <a:pPr lvl="4"/>
            <a:endParaRPr lang="es-MX" dirty="0"/>
          </a:p>
        </p:txBody>
      </p:sp>
      <p:sp>
        <p:nvSpPr>
          <p:cNvPr id="19" name="Marcador de texto 13">
            <a:extLst>
              <a:ext uri="{FF2B5EF4-FFF2-40B4-BE49-F238E27FC236}">
                <a16:creationId xmlns:a16="http://schemas.microsoft.com/office/drawing/2014/main" id="{FEB78CCE-DBBB-4077-B170-943E22C0873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8200" y="2946403"/>
            <a:ext cx="3932237" cy="1175574"/>
          </a:xfrm>
        </p:spPr>
        <p:txBody>
          <a:bodyPr/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20" name="Marcador de texto 15">
            <a:extLst>
              <a:ext uri="{FF2B5EF4-FFF2-40B4-BE49-F238E27FC236}">
                <a16:creationId xmlns:a16="http://schemas.microsoft.com/office/drawing/2014/main" id="{C19C9FDF-5D95-436D-A11B-F6CDA0ABC63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200" y="4501101"/>
            <a:ext cx="3932237" cy="244539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0687A7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21" name="Marcador de texto 17">
            <a:extLst>
              <a:ext uri="{FF2B5EF4-FFF2-40B4-BE49-F238E27FC236}">
                <a16:creationId xmlns:a16="http://schemas.microsoft.com/office/drawing/2014/main" id="{61F760FF-9968-451B-86C6-3DFCD0DD8E2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38200" y="4853717"/>
            <a:ext cx="3932237" cy="1149140"/>
          </a:xfrm>
        </p:spPr>
        <p:txBody>
          <a:bodyPr>
            <a:noAutofit/>
          </a:bodyPr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</a:p>
        </p:txBody>
      </p:sp>
      <p:sp>
        <p:nvSpPr>
          <p:cNvPr id="22" name="Marcador de contenido 11">
            <a:extLst>
              <a:ext uri="{FF2B5EF4-FFF2-40B4-BE49-F238E27FC236}">
                <a16:creationId xmlns:a16="http://schemas.microsoft.com/office/drawing/2014/main" id="{52125084-FD6D-490E-99A6-82175A3F5E3C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5637097" y="2624805"/>
            <a:ext cx="5860636" cy="244538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003057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5pPr marL="1828800" indent="0">
              <a:buNone/>
              <a:defRPr/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23" name="Marcador de texto 13">
            <a:extLst>
              <a:ext uri="{FF2B5EF4-FFF2-40B4-BE49-F238E27FC236}">
                <a16:creationId xmlns:a16="http://schemas.microsoft.com/office/drawing/2014/main" id="{C62AB215-B84C-476B-90E0-E7711AC4DE7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637097" y="2946403"/>
            <a:ext cx="5860636" cy="1175574"/>
          </a:xfrm>
        </p:spPr>
        <p:txBody>
          <a:bodyPr/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24" name="Marcador de texto 15">
            <a:extLst>
              <a:ext uri="{FF2B5EF4-FFF2-40B4-BE49-F238E27FC236}">
                <a16:creationId xmlns:a16="http://schemas.microsoft.com/office/drawing/2014/main" id="{C8EB9DD5-A8DC-49F2-9761-5D61A45FF9C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637097" y="4501101"/>
            <a:ext cx="5860636" cy="244539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003057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25" name="Marcador de texto 17">
            <a:extLst>
              <a:ext uri="{FF2B5EF4-FFF2-40B4-BE49-F238E27FC236}">
                <a16:creationId xmlns:a16="http://schemas.microsoft.com/office/drawing/2014/main" id="{CE4C84FF-D282-496A-99BB-FD43B2C97EF0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637097" y="4853717"/>
            <a:ext cx="5860636" cy="1149140"/>
          </a:xfrm>
        </p:spPr>
        <p:txBody>
          <a:bodyPr>
            <a:noAutofit/>
          </a:bodyPr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489E1D27-01E5-4D76-9255-B04290F8FC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0800000">
            <a:off x="-16026" y="-42619"/>
            <a:ext cx="1452178" cy="1267355"/>
          </a:xfrm>
          <a:prstGeom prst="rect">
            <a:avLst/>
          </a:prstGeom>
        </p:spPr>
      </p:pic>
      <p:pic>
        <p:nvPicPr>
          <p:cNvPr id="26" name="Imagen 25">
            <a:extLst>
              <a:ext uri="{FF2B5EF4-FFF2-40B4-BE49-F238E27FC236}">
                <a16:creationId xmlns:a16="http://schemas.microsoft.com/office/drawing/2014/main" id="{BFFDD1D6-5A74-4568-B923-228625044A8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0800000" flipH="1">
            <a:off x="10850542" y="5670824"/>
            <a:ext cx="1354664" cy="1193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8768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contenido 11">
            <a:extLst>
              <a:ext uri="{FF2B5EF4-FFF2-40B4-BE49-F238E27FC236}">
                <a16:creationId xmlns:a16="http://schemas.microsoft.com/office/drawing/2014/main" id="{8FBC6FB1-C889-4132-8F7A-2C297ECD6FE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38200" y="2487645"/>
            <a:ext cx="10394950" cy="244538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0687A7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5pPr marL="1828800" indent="0">
              <a:buNone/>
              <a:defRPr/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8" name="bk object 17">
            <a:extLst>
              <a:ext uri="{FF2B5EF4-FFF2-40B4-BE49-F238E27FC236}">
                <a16:creationId xmlns:a16="http://schemas.microsoft.com/office/drawing/2014/main" id="{A8FD1730-5500-465E-B2C9-879E4D2015C2}"/>
              </a:ext>
            </a:extLst>
          </p:cNvPr>
          <p:cNvSpPr/>
          <p:nvPr userDrawn="1"/>
        </p:nvSpPr>
        <p:spPr>
          <a:xfrm>
            <a:off x="0" y="1"/>
            <a:ext cx="12192000" cy="2159306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FFB01C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832E3763-4333-4591-8975-7A96048DA8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>
            <a:lvl1pPr algn="ctr">
              <a:defRPr lang="es-MX" sz="2800" kern="1200" dirty="0">
                <a:solidFill>
                  <a:srgbClr val="003057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10" name="Marcador de texto 13">
            <a:extLst>
              <a:ext uri="{FF2B5EF4-FFF2-40B4-BE49-F238E27FC236}">
                <a16:creationId xmlns:a16="http://schemas.microsoft.com/office/drawing/2014/main" id="{374BD848-3EE3-49BE-BF99-0E3A8E4B3B9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8200" y="2843533"/>
            <a:ext cx="10394950" cy="1175574"/>
          </a:xfrm>
        </p:spPr>
        <p:txBody>
          <a:bodyPr/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11" name="Marcador de texto 15">
            <a:extLst>
              <a:ext uri="{FF2B5EF4-FFF2-40B4-BE49-F238E27FC236}">
                <a16:creationId xmlns:a16="http://schemas.microsoft.com/office/drawing/2014/main" id="{0D1C29C1-66C0-42D6-9C73-E12CE6406E2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200" y="4363941"/>
            <a:ext cx="10394950" cy="244539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0687A7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12" name="Marcador de texto 17">
            <a:extLst>
              <a:ext uri="{FF2B5EF4-FFF2-40B4-BE49-F238E27FC236}">
                <a16:creationId xmlns:a16="http://schemas.microsoft.com/office/drawing/2014/main" id="{23C82040-765F-452A-ADA6-A486BF85E0F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38200" y="4738591"/>
            <a:ext cx="10394950" cy="1149140"/>
          </a:xfrm>
        </p:spPr>
        <p:txBody>
          <a:bodyPr>
            <a:noAutofit/>
          </a:bodyPr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</a:p>
        </p:txBody>
      </p:sp>
      <p:pic>
        <p:nvPicPr>
          <p:cNvPr id="15" name="Imagen 14">
            <a:extLst>
              <a:ext uri="{FF2B5EF4-FFF2-40B4-BE49-F238E27FC236}">
                <a16:creationId xmlns:a16="http://schemas.microsoft.com/office/drawing/2014/main" id="{32DB177E-9FE2-407B-8CC7-C19C26430D5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0800000">
            <a:off x="-5693" y="5672918"/>
            <a:ext cx="1354664" cy="1193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7213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k object 17">
            <a:extLst>
              <a:ext uri="{FF2B5EF4-FFF2-40B4-BE49-F238E27FC236}">
                <a16:creationId xmlns:a16="http://schemas.microsoft.com/office/drawing/2014/main" id="{B8D96C9B-2579-4342-8054-1D64CAAD187A}"/>
              </a:ext>
            </a:extLst>
          </p:cNvPr>
          <p:cNvSpPr/>
          <p:nvPr userDrawn="1"/>
        </p:nvSpPr>
        <p:spPr>
          <a:xfrm>
            <a:off x="0" y="1"/>
            <a:ext cx="12192000" cy="2159306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003057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C9CFA58-3124-49FD-9D56-6100FCB9DB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 algn="ctr">
              <a:defRPr lang="es-MX" sz="2800" kern="12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8E047A2-58D8-468C-80AE-D8AB77C25B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61611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B58E038-7EF0-40AA-B8C7-7DEE2959D6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440023"/>
            <a:ext cx="5157787" cy="250871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F5A6E34-07D1-4CC1-8940-D2318EC833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61611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FF75AD2-769F-4073-90FB-86F36DA596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440023"/>
            <a:ext cx="5183188" cy="2508717"/>
          </a:xfrm>
        </p:spPr>
        <p:txBody>
          <a:bodyPr/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MX" dirty="0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B3BC507-44F5-40E9-B719-17252C8128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E0646-CEA4-4EB0-A170-448FEBC78CEE}" type="datetimeFigureOut">
              <a:rPr lang="es-MX" smtClean="0"/>
              <a:t>17/03/2021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9CFE20D1-7577-4ACD-B908-58236C6A1B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60EE91F-37EF-49D3-943D-0B6BC7F15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87A27-5DB6-43C1-898D-00C544DCE06F}" type="slidenum">
              <a:rPr lang="es-MX" smtClean="0"/>
              <a:t>‹Nº›</a:t>
            </a:fld>
            <a:endParaRPr lang="es-MX"/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id="{F81ECAB8-8654-4D4D-8132-D23A7A017F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0800000" flipH="1">
            <a:off x="10551825" y="5409381"/>
            <a:ext cx="1676648" cy="1484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4877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k object 17">
            <a:extLst>
              <a:ext uri="{FF2B5EF4-FFF2-40B4-BE49-F238E27FC236}">
                <a16:creationId xmlns:a16="http://schemas.microsoft.com/office/drawing/2014/main" id="{36B78BFA-4C7C-4A32-AADF-3F085EB71126}"/>
              </a:ext>
            </a:extLst>
          </p:cNvPr>
          <p:cNvSpPr/>
          <p:nvPr userDrawn="1"/>
        </p:nvSpPr>
        <p:spPr>
          <a:xfrm>
            <a:off x="0" y="1"/>
            <a:ext cx="12192000" cy="2159306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003057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FBBD1D3D-694E-4491-B749-FBE25DB95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>
              <a:defRPr lang="es-MX" sz="2800" kern="12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A6D898CD-1898-4966-9DD7-FAFA25214E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610E0646-CEA4-4EB0-A170-448FEBC78CEE}" type="datetimeFigureOut">
              <a:rPr lang="es-MX" smtClean="0"/>
              <a:t>17/03/2021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FC08331-7A4D-482D-A260-AD2F53AEC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6AA95F6-2140-45D1-9752-FF7658F21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87A27-5DB6-43C1-898D-00C544DCE06F}" type="slidenum">
              <a:rPr lang="es-MX" smtClean="0"/>
              <a:t>‹Nº›</a:t>
            </a:fld>
            <a:endParaRPr lang="es-MX"/>
          </a:p>
        </p:txBody>
      </p:sp>
      <p:sp>
        <p:nvSpPr>
          <p:cNvPr id="11" name="Marcador de contenido 10">
            <a:extLst>
              <a:ext uri="{FF2B5EF4-FFF2-40B4-BE49-F238E27FC236}">
                <a16:creationId xmlns:a16="http://schemas.microsoft.com/office/drawing/2014/main" id="{A4D211C6-7403-4747-8955-155880FB0CAE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838200" y="2487645"/>
            <a:ext cx="7271763" cy="268210"/>
          </a:xfrm>
        </p:spPr>
        <p:txBody>
          <a:bodyPr>
            <a:noAutofit/>
          </a:bodyPr>
          <a:lstStyle>
            <a:lvl1pPr marL="0" indent="0">
              <a:buNone/>
              <a:defRPr lang="es-ES" sz="1800" b="1" kern="1200" dirty="0" smtClean="0">
                <a:solidFill>
                  <a:srgbClr val="24B2A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 lang="es-ES" sz="1800" b="1" kern="1200" dirty="0" smtClean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 lang="es-ES" sz="1800" b="1" kern="1200" dirty="0" smtClean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lang="es-ES" sz="1800" b="1" kern="1200" dirty="0" smtClean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 lang="es-MX" sz="1800" b="1" kern="1200" dirty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s-ES" dirty="0"/>
              <a:t>Haga clic para modificar </a:t>
            </a:r>
            <a:r>
              <a:rPr lang="es-ES" dirty="0" err="1"/>
              <a:t>n°</a:t>
            </a:r>
            <a:r>
              <a:rPr lang="es-ES" dirty="0"/>
              <a:t> de referencia</a:t>
            </a:r>
            <a:endParaRPr lang="es-MX" dirty="0"/>
          </a:p>
        </p:txBody>
      </p:sp>
      <p:sp>
        <p:nvSpPr>
          <p:cNvPr id="13" name="Marcador de contenido 12">
            <a:extLst>
              <a:ext uri="{FF2B5EF4-FFF2-40B4-BE49-F238E27FC236}">
                <a16:creationId xmlns:a16="http://schemas.microsoft.com/office/drawing/2014/main" id="{62EEDFDA-3345-4B7C-9C24-ABEF776CBFC5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38200" y="2842294"/>
            <a:ext cx="10515600" cy="268211"/>
          </a:xfrm>
        </p:spPr>
        <p:txBody>
          <a:bodyPr/>
          <a:lstStyle>
            <a:lvl1pPr marL="0" indent="0">
              <a:buNone/>
              <a:defRPr lang="es-MX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</a:pPr>
            <a:r>
              <a:rPr lang="es-ES" dirty="0"/>
              <a:t>Haga clic para modificar el texto del patrón</a:t>
            </a:r>
            <a:endParaRPr lang="es-MX" dirty="0"/>
          </a:p>
        </p:txBody>
      </p:sp>
      <p:sp>
        <p:nvSpPr>
          <p:cNvPr id="15" name="Marcador de contenido 14">
            <a:extLst>
              <a:ext uri="{FF2B5EF4-FFF2-40B4-BE49-F238E27FC236}">
                <a16:creationId xmlns:a16="http://schemas.microsoft.com/office/drawing/2014/main" id="{B4622099-75E9-4B21-88E9-CC7919B72ECF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838200" y="3635163"/>
            <a:ext cx="10515600" cy="268288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lang="es-MX" sz="1800" b="1" kern="1200" dirty="0">
                <a:solidFill>
                  <a:srgbClr val="24B2A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s-ES" dirty="0"/>
              <a:t>Haga clic para modificar </a:t>
            </a:r>
            <a:r>
              <a:rPr lang="es-ES" dirty="0" err="1"/>
              <a:t>n°</a:t>
            </a:r>
            <a:r>
              <a:rPr lang="es-ES" dirty="0"/>
              <a:t> de referencia</a:t>
            </a:r>
            <a:endParaRPr lang="es-MX" dirty="0"/>
          </a:p>
        </p:txBody>
      </p:sp>
      <p:sp>
        <p:nvSpPr>
          <p:cNvPr id="17" name="Marcador de contenido 16">
            <a:extLst>
              <a:ext uri="{FF2B5EF4-FFF2-40B4-BE49-F238E27FC236}">
                <a16:creationId xmlns:a16="http://schemas.microsoft.com/office/drawing/2014/main" id="{397DEC50-06EE-4242-B17F-667F624CE98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838200" y="3973969"/>
            <a:ext cx="10515600" cy="268288"/>
          </a:xfrm>
        </p:spPr>
        <p:txBody>
          <a:bodyPr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None/>
              <a:defRPr lang="es-MX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</a:pPr>
            <a:r>
              <a:rPr lang="es-ES" dirty="0"/>
              <a:t>Haga clic para modificar el texto del patrón</a:t>
            </a:r>
            <a:endParaRPr lang="es-MX" dirty="0"/>
          </a:p>
        </p:txBody>
      </p:sp>
      <p:sp>
        <p:nvSpPr>
          <p:cNvPr id="19" name="Marcador de contenido 18">
            <a:extLst>
              <a:ext uri="{FF2B5EF4-FFF2-40B4-BE49-F238E27FC236}">
                <a16:creationId xmlns:a16="http://schemas.microsoft.com/office/drawing/2014/main" id="{2BEA9F53-F35C-4A66-BB29-059E5A573FCF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838200" y="4807824"/>
            <a:ext cx="10515600" cy="268287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24B2A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</a:pPr>
            <a:r>
              <a:rPr lang="es-ES" dirty="0"/>
              <a:t>Haga clic para modificar </a:t>
            </a:r>
            <a:r>
              <a:rPr lang="es-ES" dirty="0" err="1"/>
              <a:t>n°</a:t>
            </a:r>
            <a:r>
              <a:rPr lang="es-ES" dirty="0"/>
              <a:t> de referencia</a:t>
            </a:r>
            <a:endParaRPr lang="es-MX" dirty="0"/>
          </a:p>
          <a:p>
            <a:pPr lvl="4"/>
            <a:endParaRPr lang="es-MX" dirty="0"/>
          </a:p>
        </p:txBody>
      </p:sp>
      <p:sp>
        <p:nvSpPr>
          <p:cNvPr id="21" name="Marcador de contenido 20">
            <a:extLst>
              <a:ext uri="{FF2B5EF4-FFF2-40B4-BE49-F238E27FC236}">
                <a16:creationId xmlns:a16="http://schemas.microsoft.com/office/drawing/2014/main" id="{F1457542-4BAF-4FA4-9AF5-9ABB8A677377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838200" y="5159139"/>
            <a:ext cx="10515600" cy="241300"/>
          </a:xfr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None/>
              <a:defRPr lang="es-MX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</a:pPr>
            <a:r>
              <a:rPr lang="es-ES" dirty="0"/>
              <a:t>Haga clic para modificar el texto del patrón</a:t>
            </a:r>
            <a:endParaRPr lang="es-MX" dirty="0"/>
          </a:p>
          <a:p>
            <a:pPr lvl="4"/>
            <a:endParaRPr lang="es-MX" dirty="0"/>
          </a:p>
        </p:txBody>
      </p:sp>
      <p:pic>
        <p:nvPicPr>
          <p:cNvPr id="22" name="Imagen 21">
            <a:extLst>
              <a:ext uri="{FF2B5EF4-FFF2-40B4-BE49-F238E27FC236}">
                <a16:creationId xmlns:a16="http://schemas.microsoft.com/office/drawing/2014/main" id="{07363C51-E4C0-4495-B6CF-3BF2E33E774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499299" y="5376129"/>
            <a:ext cx="1700547" cy="1484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7883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DFB4E2B0-91F6-4C17-A160-6341486951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E0646-CEA4-4EB0-A170-448FEBC78CEE}" type="datetimeFigureOut">
              <a:rPr lang="es-MX" smtClean="0"/>
              <a:t>17/03/2021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07528CE-28D8-4ECE-B776-45F11276C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1F1F912-E5A3-4F6A-BD1A-51ACD5C92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87A27-5DB6-43C1-898D-00C544DCE06F}" type="slidenum">
              <a:rPr lang="es-MX" smtClean="0"/>
              <a:t>‹Nº›</a:t>
            </a:fld>
            <a:endParaRPr lang="es-MX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860536CA-09F8-45AF-98B8-77BD0629E175}"/>
              </a:ext>
            </a:extLst>
          </p:cNvPr>
          <p:cNvSpPr/>
          <p:nvPr userDrawn="1"/>
        </p:nvSpPr>
        <p:spPr>
          <a:xfrm>
            <a:off x="0" y="6262240"/>
            <a:ext cx="12192000" cy="611436"/>
          </a:xfrm>
          <a:prstGeom prst="rect">
            <a:avLst/>
          </a:prstGeom>
          <a:solidFill>
            <a:srgbClr val="CBD2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59DDAF17-62E7-4DF6-B3B5-EE88E5A72FC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47750" y="1828800"/>
            <a:ext cx="10120313" cy="3976688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9" name="Elipse 8">
            <a:extLst>
              <a:ext uri="{FF2B5EF4-FFF2-40B4-BE49-F238E27FC236}">
                <a16:creationId xmlns:a16="http://schemas.microsoft.com/office/drawing/2014/main" id="{D3908CEA-EBCF-43F1-8943-BB8F57667B45}"/>
              </a:ext>
            </a:extLst>
          </p:cNvPr>
          <p:cNvSpPr/>
          <p:nvPr userDrawn="1"/>
        </p:nvSpPr>
        <p:spPr>
          <a:xfrm rot="7571380">
            <a:off x="11174278" y="412749"/>
            <a:ext cx="617349" cy="617349"/>
          </a:xfrm>
          <a:prstGeom prst="ellipse">
            <a:avLst/>
          </a:prstGeom>
          <a:solidFill>
            <a:srgbClr val="0030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02820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k object 17">
            <a:extLst>
              <a:ext uri="{FF2B5EF4-FFF2-40B4-BE49-F238E27FC236}">
                <a16:creationId xmlns:a16="http://schemas.microsoft.com/office/drawing/2014/main" id="{DF22ACD1-0D31-4974-88A5-2D06720C75FB}"/>
              </a:ext>
            </a:extLst>
          </p:cNvPr>
          <p:cNvSpPr/>
          <p:nvPr userDrawn="1"/>
        </p:nvSpPr>
        <p:spPr>
          <a:xfrm>
            <a:off x="0" y="-25400"/>
            <a:ext cx="5287108" cy="6883400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D2E8E2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C1722D2-C45E-426C-9982-8DB761DDD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87A27-5DB6-43C1-898D-00C544DCE06F}" type="slidenum">
              <a:rPr lang="es-MX" smtClean="0"/>
              <a:t>‹Nº›</a:t>
            </a:fld>
            <a:endParaRPr lang="es-MX"/>
          </a:p>
        </p:txBody>
      </p:sp>
      <p:sp>
        <p:nvSpPr>
          <p:cNvPr id="9" name="Elipse 8">
            <a:extLst>
              <a:ext uri="{FF2B5EF4-FFF2-40B4-BE49-F238E27FC236}">
                <a16:creationId xmlns:a16="http://schemas.microsoft.com/office/drawing/2014/main" id="{5754EA05-CEC0-4B88-8464-5F2E8E266494}"/>
              </a:ext>
            </a:extLst>
          </p:cNvPr>
          <p:cNvSpPr/>
          <p:nvPr userDrawn="1"/>
        </p:nvSpPr>
        <p:spPr>
          <a:xfrm>
            <a:off x="340963" y="6164666"/>
            <a:ext cx="309966" cy="309966"/>
          </a:xfrm>
          <a:prstGeom prst="ellipse">
            <a:avLst/>
          </a:prstGeom>
          <a:solidFill>
            <a:srgbClr val="0030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" name="Elipse 9">
            <a:extLst>
              <a:ext uri="{FF2B5EF4-FFF2-40B4-BE49-F238E27FC236}">
                <a16:creationId xmlns:a16="http://schemas.microsoft.com/office/drawing/2014/main" id="{50A95394-308A-4E05-9A3F-FA9C00B4FCCE}"/>
              </a:ext>
            </a:extLst>
          </p:cNvPr>
          <p:cNvSpPr/>
          <p:nvPr userDrawn="1"/>
        </p:nvSpPr>
        <p:spPr>
          <a:xfrm>
            <a:off x="11174278" y="412749"/>
            <a:ext cx="617349" cy="617349"/>
          </a:xfrm>
          <a:prstGeom prst="ellipse">
            <a:avLst/>
          </a:prstGeom>
          <a:solidFill>
            <a:srgbClr val="CBD2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Título 3">
            <a:extLst>
              <a:ext uri="{FF2B5EF4-FFF2-40B4-BE49-F238E27FC236}">
                <a16:creationId xmlns:a16="http://schemas.microsoft.com/office/drawing/2014/main" id="{DA07F6C8-12F0-4703-B9A5-AA339B215F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301261"/>
            <a:ext cx="3932237" cy="486508"/>
          </a:xfrm>
        </p:spPr>
        <p:txBody>
          <a:bodyPr>
            <a:normAutofit/>
          </a:bodyPr>
          <a:lstStyle>
            <a:lvl1pPr>
              <a:defRPr>
                <a:solidFill>
                  <a:srgbClr val="CBD211"/>
                </a:solidFill>
              </a:defRPr>
            </a:lvl1pPr>
          </a:lstStyle>
          <a:p>
            <a:endParaRPr lang="es-MX" sz="2600" b="1" dirty="0">
              <a:solidFill>
                <a:srgbClr val="24B2A6"/>
              </a:solidFill>
            </a:endParaRPr>
          </a:p>
        </p:txBody>
      </p:sp>
      <p:sp>
        <p:nvSpPr>
          <p:cNvPr id="12" name="Marcador de texto 7">
            <a:extLst>
              <a:ext uri="{FF2B5EF4-FFF2-40B4-BE49-F238E27FC236}">
                <a16:creationId xmlns:a16="http://schemas.microsoft.com/office/drawing/2014/main" id="{6B2A138E-2283-46ED-A2A0-B0647C1C6C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602525"/>
            <a:ext cx="3932237" cy="1101963"/>
          </a:xfrm>
        </p:spPr>
        <p:txBody>
          <a:bodyPr>
            <a:normAutofit/>
          </a:bodyPr>
          <a:lstStyle>
            <a:lvl1pPr marL="0" indent="0">
              <a:buNone/>
              <a:defRPr/>
            </a:lvl1pPr>
          </a:lstStyle>
          <a:p>
            <a:pPr>
              <a:lnSpc>
                <a:spcPts val="1680"/>
              </a:lnSpc>
            </a:pPr>
            <a:endParaRPr lang="es-MX" sz="14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0" name="Marcador de texto 7">
            <a:extLst>
              <a:ext uri="{FF2B5EF4-FFF2-40B4-BE49-F238E27FC236}">
                <a16:creationId xmlns:a16="http://schemas.microsoft.com/office/drawing/2014/main" id="{DB8D5A00-DD3A-4484-A3C7-45107F07D93A}"/>
              </a:ext>
            </a:extLst>
          </p:cNvPr>
          <p:cNvSpPr txBox="1">
            <a:spLocks/>
          </p:cNvSpPr>
          <p:nvPr userDrawn="1"/>
        </p:nvSpPr>
        <p:spPr>
          <a:xfrm>
            <a:off x="6002216" y="4889231"/>
            <a:ext cx="5349996" cy="1101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680"/>
              </a:lnSpc>
            </a:pPr>
            <a:endParaRPr lang="es-MX" sz="14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" name="Marcador de texto 5">
            <a:extLst>
              <a:ext uri="{FF2B5EF4-FFF2-40B4-BE49-F238E27FC236}">
                <a16:creationId xmlns:a16="http://schemas.microsoft.com/office/drawing/2014/main" id="{BC725474-4398-447A-BA16-5CD0A5921BB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9788" y="4397375"/>
            <a:ext cx="3932238" cy="1158875"/>
          </a:xfrm>
        </p:spPr>
        <p:txBody>
          <a:bodyPr>
            <a:noAutofit/>
          </a:bodyPr>
          <a:lstStyle>
            <a:lvl1pPr marL="0" indent="0">
              <a:buFontTx/>
              <a:buNone/>
              <a:defRPr lang="es-ES" sz="14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FontTx/>
              <a:buNone/>
              <a:defRPr lang="es-ES" sz="14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FontTx/>
              <a:buNone/>
              <a:defRPr lang="es-ES" sz="14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FontTx/>
              <a:buNone/>
              <a:defRPr lang="es-ES" sz="14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FontTx/>
              <a:buNone/>
              <a:defRPr lang="es-MX" sz="1400" kern="1200" dirty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agregar texto</a:t>
            </a:r>
            <a:endParaRPr lang="es-MX" dirty="0"/>
          </a:p>
        </p:txBody>
      </p:sp>
      <p:sp>
        <p:nvSpPr>
          <p:cNvPr id="23" name="Marcador de texto 22">
            <a:extLst>
              <a:ext uri="{FF2B5EF4-FFF2-40B4-BE49-F238E27FC236}">
                <a16:creationId xmlns:a16="http://schemas.microsoft.com/office/drawing/2014/main" id="{CB9EDA41-C2F3-47D8-A723-ADB20E37EF0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997575" y="1489075"/>
            <a:ext cx="5351462" cy="1454150"/>
          </a:xfrm>
        </p:spPr>
        <p:txBody>
          <a:bodyPr>
            <a:normAutofit/>
          </a:bodyPr>
          <a:lstStyle>
            <a:lvl1pPr marL="0" indent="0">
              <a:buFontTx/>
              <a:buNone/>
              <a:defRPr lang="es-ES" sz="14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FontTx/>
              <a:buNone/>
              <a:defRPr lang="es-ES" sz="14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FontTx/>
              <a:buNone/>
              <a:defRPr lang="es-ES" sz="14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FontTx/>
              <a:buNone/>
              <a:defRPr lang="es-ES" sz="14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FontTx/>
              <a:buNone/>
              <a:defRPr lang="es-MX" sz="1400" kern="1200" dirty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agregar texto</a:t>
            </a:r>
            <a:endParaRPr lang="es-MX" dirty="0"/>
          </a:p>
        </p:txBody>
      </p:sp>
      <p:sp>
        <p:nvSpPr>
          <p:cNvPr id="25" name="Marcador de texto 24">
            <a:extLst>
              <a:ext uri="{FF2B5EF4-FFF2-40B4-BE49-F238E27FC236}">
                <a16:creationId xmlns:a16="http://schemas.microsoft.com/office/drawing/2014/main" id="{FBCB8E17-71E2-461C-81D1-81FED88CED6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997575" y="3678238"/>
            <a:ext cx="5349996" cy="615950"/>
          </a:xfrm>
        </p:spPr>
        <p:txBody>
          <a:bodyPr/>
          <a:lstStyle>
            <a:lvl1pPr marL="0" indent="0">
              <a:buFontTx/>
              <a:buNone/>
              <a:defRPr lang="es-ES" sz="14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FontTx/>
              <a:buNone/>
              <a:defRPr lang="es-ES" sz="14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FontTx/>
              <a:buNone/>
              <a:defRPr lang="es-ES" sz="14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FontTx/>
              <a:buNone/>
              <a:defRPr lang="es-ES" sz="14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FontTx/>
              <a:buNone/>
              <a:defRPr lang="es-MX" sz="14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agregar texto</a:t>
            </a:r>
            <a:endParaRPr lang="es-MX" dirty="0"/>
          </a:p>
        </p:txBody>
      </p:sp>
      <p:sp>
        <p:nvSpPr>
          <p:cNvPr id="27" name="Marcador de texto 26">
            <a:extLst>
              <a:ext uri="{FF2B5EF4-FFF2-40B4-BE49-F238E27FC236}">
                <a16:creationId xmlns:a16="http://schemas.microsoft.com/office/drawing/2014/main" id="{2FD9CA51-7764-4654-9A9F-40E313D24CB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997575" y="4889500"/>
            <a:ext cx="5351463" cy="1025624"/>
          </a:xfrm>
        </p:spPr>
        <p:txBody>
          <a:bodyPr/>
          <a:lstStyle>
            <a:lvl1pPr marL="0" indent="0">
              <a:buFontTx/>
              <a:buNone/>
              <a:defRPr lang="es-ES" sz="14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FontTx/>
              <a:buNone/>
              <a:defRPr lang="es-ES" sz="14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FontTx/>
              <a:buNone/>
              <a:defRPr lang="es-ES" sz="14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FontTx/>
              <a:buNone/>
              <a:defRPr lang="es-ES" sz="14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FontTx/>
              <a:buNone/>
              <a:defRPr lang="es-MX" sz="14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agregar texto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63885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k object 17">
            <a:extLst>
              <a:ext uri="{FF2B5EF4-FFF2-40B4-BE49-F238E27FC236}">
                <a16:creationId xmlns:a16="http://schemas.microsoft.com/office/drawing/2014/main" id="{1D24DB01-E75F-4CE1-A1BC-831B1C27D52F}"/>
              </a:ext>
            </a:extLst>
          </p:cNvPr>
          <p:cNvSpPr/>
          <p:nvPr userDrawn="1"/>
        </p:nvSpPr>
        <p:spPr>
          <a:xfrm>
            <a:off x="0" y="-25400"/>
            <a:ext cx="5251938" cy="6883400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CBD211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D6849D8-68BC-475C-BDE3-AF458BA64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>
            <a:normAutofit/>
          </a:bodyPr>
          <a:lstStyle>
            <a:lvl1pPr>
              <a:defRPr sz="28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9792A2A-8FD6-422B-BE9F-72237A339A6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53279" y="1129937"/>
            <a:ext cx="5823296" cy="4598127"/>
          </a:xfrm>
        </p:spPr>
        <p:txBody>
          <a:bodyPr/>
          <a:lstStyle>
            <a:lvl1pPr marL="0" indent="0">
              <a:buNone/>
              <a:defRPr sz="3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B0A32B3-B4FF-422E-8BCC-DFBB2B5F91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9" name="Marcador de número de diapositiva 6">
            <a:extLst>
              <a:ext uri="{FF2B5EF4-FFF2-40B4-BE49-F238E27FC236}">
                <a16:creationId xmlns:a16="http://schemas.microsoft.com/office/drawing/2014/main" id="{4741B103-C4CB-4671-A146-D7209E39C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80B87A27-5DB6-43C1-898D-00C544DCE06F}" type="slidenum">
              <a:rPr lang="es-MX" smtClean="0"/>
              <a:t>‹Nº›</a:t>
            </a:fld>
            <a:endParaRPr lang="es-MX" dirty="0"/>
          </a:p>
        </p:txBody>
      </p:sp>
      <p:sp>
        <p:nvSpPr>
          <p:cNvPr id="10" name="Elipse 9">
            <a:extLst>
              <a:ext uri="{FF2B5EF4-FFF2-40B4-BE49-F238E27FC236}">
                <a16:creationId xmlns:a16="http://schemas.microsoft.com/office/drawing/2014/main" id="{9AEBD85B-8183-4005-988F-72747205535C}"/>
              </a:ext>
            </a:extLst>
          </p:cNvPr>
          <p:cNvSpPr/>
          <p:nvPr userDrawn="1"/>
        </p:nvSpPr>
        <p:spPr>
          <a:xfrm>
            <a:off x="340963" y="6164666"/>
            <a:ext cx="309966" cy="309966"/>
          </a:xfrm>
          <a:prstGeom prst="ellipse">
            <a:avLst/>
          </a:prstGeom>
          <a:solidFill>
            <a:srgbClr val="0030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Elipse 10">
            <a:extLst>
              <a:ext uri="{FF2B5EF4-FFF2-40B4-BE49-F238E27FC236}">
                <a16:creationId xmlns:a16="http://schemas.microsoft.com/office/drawing/2014/main" id="{7906CB8F-8A92-45A6-AF9C-8444CCDF913C}"/>
              </a:ext>
            </a:extLst>
          </p:cNvPr>
          <p:cNvSpPr/>
          <p:nvPr userDrawn="1"/>
        </p:nvSpPr>
        <p:spPr>
          <a:xfrm>
            <a:off x="11174278" y="412749"/>
            <a:ext cx="617349" cy="617349"/>
          </a:xfrm>
          <a:prstGeom prst="ellipse">
            <a:avLst/>
          </a:prstGeom>
          <a:solidFill>
            <a:srgbClr val="FFB0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625651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1_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k object 17">
            <a:extLst>
              <a:ext uri="{FF2B5EF4-FFF2-40B4-BE49-F238E27FC236}">
                <a16:creationId xmlns:a16="http://schemas.microsoft.com/office/drawing/2014/main" id="{1D24DB01-E75F-4CE1-A1BC-831B1C27D52F}"/>
              </a:ext>
            </a:extLst>
          </p:cNvPr>
          <p:cNvSpPr/>
          <p:nvPr userDrawn="1"/>
        </p:nvSpPr>
        <p:spPr>
          <a:xfrm>
            <a:off x="0" y="-25400"/>
            <a:ext cx="5251938" cy="6883400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D2E8E2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D6849D8-68BC-475C-BDE3-AF458BA64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>
            <a:normAutofit/>
          </a:bodyPr>
          <a:lstStyle>
            <a:lvl1pPr>
              <a:defRPr sz="2800">
                <a:solidFill>
                  <a:srgbClr val="003057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9792A2A-8FD6-422B-BE9F-72237A339A6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53279" y="1129937"/>
            <a:ext cx="5823296" cy="4598127"/>
          </a:xfrm>
        </p:spPr>
        <p:txBody>
          <a:bodyPr/>
          <a:lstStyle>
            <a:lvl1pPr marL="0" indent="0">
              <a:buNone/>
              <a:defRPr sz="3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B0A32B3-B4FF-422E-8BCC-DFBB2B5F91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9" name="Marcador de número de diapositiva 6">
            <a:extLst>
              <a:ext uri="{FF2B5EF4-FFF2-40B4-BE49-F238E27FC236}">
                <a16:creationId xmlns:a16="http://schemas.microsoft.com/office/drawing/2014/main" id="{4741B103-C4CB-4671-A146-D7209E39C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80B87A27-5DB6-43C1-898D-00C544DCE06F}" type="slidenum">
              <a:rPr lang="es-MX" smtClean="0"/>
              <a:t>‹Nº›</a:t>
            </a:fld>
            <a:endParaRPr lang="es-MX" dirty="0"/>
          </a:p>
        </p:txBody>
      </p:sp>
      <p:sp>
        <p:nvSpPr>
          <p:cNvPr id="10" name="Elipse 9">
            <a:extLst>
              <a:ext uri="{FF2B5EF4-FFF2-40B4-BE49-F238E27FC236}">
                <a16:creationId xmlns:a16="http://schemas.microsoft.com/office/drawing/2014/main" id="{9AEBD85B-8183-4005-988F-72747205535C}"/>
              </a:ext>
            </a:extLst>
          </p:cNvPr>
          <p:cNvSpPr/>
          <p:nvPr userDrawn="1"/>
        </p:nvSpPr>
        <p:spPr>
          <a:xfrm>
            <a:off x="340963" y="6164666"/>
            <a:ext cx="309966" cy="309966"/>
          </a:xfrm>
          <a:prstGeom prst="ellipse">
            <a:avLst/>
          </a:prstGeom>
          <a:solidFill>
            <a:srgbClr val="0687A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Elipse 10">
            <a:extLst>
              <a:ext uri="{FF2B5EF4-FFF2-40B4-BE49-F238E27FC236}">
                <a16:creationId xmlns:a16="http://schemas.microsoft.com/office/drawing/2014/main" id="{7906CB8F-8A92-45A6-AF9C-8444CCDF913C}"/>
              </a:ext>
            </a:extLst>
          </p:cNvPr>
          <p:cNvSpPr/>
          <p:nvPr userDrawn="1"/>
        </p:nvSpPr>
        <p:spPr>
          <a:xfrm>
            <a:off x="11455228" y="275613"/>
            <a:ext cx="473535" cy="473535"/>
          </a:xfrm>
          <a:prstGeom prst="ellipse">
            <a:avLst/>
          </a:prstGeom>
          <a:solidFill>
            <a:srgbClr val="0030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364837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B89F5DF2-6D60-4FFF-A9EB-58E6521D6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88CDB30-7B02-44D7-A3B5-380DA4D7CA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5657E4C-0C0F-42ED-B227-8EDEB41714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0E0646-CEA4-4EB0-A170-448FEBC78CEE}" type="datetimeFigureOut">
              <a:rPr lang="es-MX" smtClean="0"/>
              <a:t>17/03/2021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EAAD82A-1271-44AA-BFF3-DB4384D6E4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760EF98-24EB-41CA-9FB3-FF0D6B7C34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B87A27-5DB6-43C1-898D-00C544DCE06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46927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1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9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8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6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0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2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4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ítulo 15">
            <a:extLst>
              <a:ext uri="{FF2B5EF4-FFF2-40B4-BE49-F238E27FC236}">
                <a16:creationId xmlns:a16="http://schemas.microsoft.com/office/drawing/2014/main" id="{B8611CBC-354C-4598-8A85-163766F1B6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04083"/>
            <a:ext cx="9144000" cy="1604045"/>
          </a:xfrm>
        </p:spPr>
        <p:txBody>
          <a:bodyPr/>
          <a:lstStyle/>
          <a:p>
            <a:endParaRPr lang="es-MX" dirty="0"/>
          </a:p>
        </p:txBody>
      </p:sp>
      <p:sp>
        <p:nvSpPr>
          <p:cNvPr id="6" name="Subtítulo 5">
            <a:extLst>
              <a:ext uri="{FF2B5EF4-FFF2-40B4-BE49-F238E27FC236}">
                <a16:creationId xmlns:a16="http://schemas.microsoft.com/office/drawing/2014/main" id="{F5D4D9BF-3E46-4262-B20B-AF015854E27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s-MX" dirty="0"/>
          </a:p>
        </p:txBody>
      </p:sp>
      <p:sp>
        <p:nvSpPr>
          <p:cNvPr id="17" name="Marcador de texto 16">
            <a:extLst>
              <a:ext uri="{FF2B5EF4-FFF2-40B4-BE49-F238E27FC236}">
                <a16:creationId xmlns:a16="http://schemas.microsoft.com/office/drawing/2014/main" id="{0A8EEA20-7496-43B3-821B-F753E182D73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endParaRPr lang="es-MX" dirty="0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EE068852-B973-4343-BDDF-5A570D0297F8}"/>
              </a:ext>
            </a:extLst>
          </p:cNvPr>
          <p:cNvSpPr txBox="1"/>
          <p:nvPr/>
        </p:nvSpPr>
        <p:spPr>
          <a:xfrm>
            <a:off x="2543908" y="515815"/>
            <a:ext cx="71041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altLang="en-US" sz="1600" b="1" dirty="0">
                <a:solidFill>
                  <a:srgbClr val="003057"/>
                </a:solidFill>
              </a:rPr>
              <a:t>Actividad Autogestión</a:t>
            </a:r>
            <a:endParaRPr lang="es-MX" sz="1600" b="1" dirty="0">
              <a:solidFill>
                <a:srgbClr val="003057"/>
              </a:solidFill>
              <a:latin typeface="Open Sans bold" panose="020B0806030504020204" pitchFamily="34" charset="0"/>
              <a:ea typeface="Open Sans bold" panose="020B0806030504020204" pitchFamily="34" charset="0"/>
              <a:cs typeface="Open Sans bold" panose="020B0806030504020204" pitchFamily="34" charset="0"/>
            </a:endParaRPr>
          </a:p>
        </p:txBody>
      </p:sp>
      <p:cxnSp>
        <p:nvCxnSpPr>
          <p:cNvPr id="23" name="Conector recto 22">
            <a:extLst>
              <a:ext uri="{FF2B5EF4-FFF2-40B4-BE49-F238E27FC236}">
                <a16:creationId xmlns:a16="http://schemas.microsoft.com/office/drawing/2014/main" id="{062267F3-34F8-43C9-97A6-1BD0C4591C92}"/>
              </a:ext>
            </a:extLst>
          </p:cNvPr>
          <p:cNvCxnSpPr/>
          <p:nvPr/>
        </p:nvCxnSpPr>
        <p:spPr>
          <a:xfrm>
            <a:off x="4078605" y="3509962"/>
            <a:ext cx="4034790" cy="0"/>
          </a:xfrm>
          <a:prstGeom prst="line">
            <a:avLst/>
          </a:prstGeom>
          <a:ln>
            <a:solidFill>
              <a:srgbClr val="9FD4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Marcador de contenido 33">
            <a:extLst>
              <a:ext uri="{FF2B5EF4-FFF2-40B4-BE49-F238E27FC236}">
                <a16:creationId xmlns:a16="http://schemas.microsoft.com/office/drawing/2014/main" id="{C793505A-6F55-4D48-8756-A434AF375092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>
            <a:normAutofit lnSpcReduction="10000"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268696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76492EF3-1D96-494D-BB1C-4F4287D59A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altLang="en-US" b="1" dirty="0">
                <a:solidFill>
                  <a:srgbClr val="D9EEFF"/>
                </a:solidFill>
              </a:rPr>
              <a:t>Identificación y manejo del estrés</a:t>
            </a:r>
            <a:endParaRPr lang="es-MX" b="1" dirty="0">
              <a:solidFill>
                <a:srgbClr val="D9EEFF"/>
              </a:solidFill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8DE8BDE7-7060-4A38-BF18-6189D45C6376}"/>
              </a:ext>
            </a:extLst>
          </p:cNvPr>
          <p:cNvSpPr txBox="1"/>
          <p:nvPr/>
        </p:nvSpPr>
        <p:spPr>
          <a:xfrm>
            <a:off x="1225062" y="2344615"/>
            <a:ext cx="9741877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altLang="es-MX" sz="1600" dirty="0">
                <a:latin typeface="+mj-lt"/>
              </a:rPr>
              <a:t>Para lograr tus objetivos, identifica las posibles fuentes de estrés, sus efectos y propón la forma para manejarlos.</a:t>
            </a:r>
          </a:p>
          <a:p>
            <a:endParaRPr lang="es-MX" dirty="0"/>
          </a:p>
        </p:txBody>
      </p:sp>
      <p:graphicFrame>
        <p:nvGraphicFramePr>
          <p:cNvPr id="13" name="Tabla 9">
            <a:extLst>
              <a:ext uri="{FF2B5EF4-FFF2-40B4-BE49-F238E27FC236}">
                <a16:creationId xmlns:a16="http://schemas.microsoft.com/office/drawing/2014/main" id="{14347EDE-D1D1-435C-837E-7F1913937D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2474790"/>
              </p:ext>
            </p:extLst>
          </p:nvPr>
        </p:nvGraphicFramePr>
        <p:xfrm>
          <a:off x="1735014" y="2960168"/>
          <a:ext cx="8651631" cy="2957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883877">
                  <a:extLst>
                    <a:ext uri="{9D8B030D-6E8A-4147-A177-3AD203B41FA5}">
                      <a16:colId xmlns:a16="http://schemas.microsoft.com/office/drawing/2014/main" val="357484493"/>
                    </a:ext>
                  </a:extLst>
                </a:gridCol>
                <a:gridCol w="2883877">
                  <a:extLst>
                    <a:ext uri="{9D8B030D-6E8A-4147-A177-3AD203B41FA5}">
                      <a16:colId xmlns:a16="http://schemas.microsoft.com/office/drawing/2014/main" val="3423549826"/>
                    </a:ext>
                  </a:extLst>
                </a:gridCol>
                <a:gridCol w="2883877">
                  <a:extLst>
                    <a:ext uri="{9D8B030D-6E8A-4147-A177-3AD203B41FA5}">
                      <a16:colId xmlns:a16="http://schemas.microsoft.com/office/drawing/2014/main" val="72956844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800" dirty="0">
                          <a:solidFill>
                            <a:srgbClr val="003057"/>
                          </a:solidFill>
                          <a:effectLst/>
                        </a:rPr>
                        <a:t>Fuentes de estrés</a:t>
                      </a:r>
                    </a:p>
                  </a:txBody>
                  <a:tcPr anchor="ctr">
                    <a:solidFill>
                      <a:srgbClr val="CBD21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s-MX" sz="1800" dirty="0">
                          <a:solidFill>
                            <a:srgbClr val="003057"/>
                          </a:solidFill>
                          <a:effectLst/>
                        </a:rPr>
                        <a:t>Efecto en ti</a:t>
                      </a:r>
                    </a:p>
                  </a:txBody>
                  <a:tcPr>
                    <a:solidFill>
                      <a:srgbClr val="CBD21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s-MX" sz="1800" dirty="0">
                          <a:solidFill>
                            <a:srgbClr val="003057"/>
                          </a:solidFill>
                          <a:effectLst/>
                        </a:rPr>
                        <a:t>Estrategia para manejarlo</a:t>
                      </a:r>
                    </a:p>
                  </a:txBody>
                  <a:tcPr>
                    <a:solidFill>
                      <a:srgbClr val="CBD21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55427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s-MX" sz="1400" b="1" kern="1200" dirty="0">
                          <a:solidFill>
                            <a:srgbClr val="003057"/>
                          </a:solidFill>
                          <a:latin typeface="+mn-lt"/>
                          <a:ea typeface="+mn-ea"/>
                          <a:cs typeface="+mn-cs"/>
                        </a:rPr>
                        <a:t>Por ejemplo: </a:t>
                      </a:r>
                      <a:r>
                        <a:rPr lang="es-MX" sz="1400" dirty="0"/>
                        <a:t>saturación de actividades.</a:t>
                      </a:r>
                    </a:p>
                  </a:txBody>
                  <a:tcPr>
                    <a:solidFill>
                      <a:srgbClr val="D9EE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MX" sz="1400" b="1" kern="1200" dirty="0">
                          <a:solidFill>
                            <a:srgbClr val="003057"/>
                          </a:solidFill>
                          <a:latin typeface="+mn-lt"/>
                          <a:ea typeface="+mn-ea"/>
                          <a:cs typeface="+mn-cs"/>
                        </a:rPr>
                        <a:t>Por ejemplo: </a:t>
                      </a:r>
                      <a:r>
                        <a:rPr lang="es-MX" sz="1400" dirty="0"/>
                        <a:t>ansiedad e insomnio.</a:t>
                      </a:r>
                    </a:p>
                  </a:txBody>
                  <a:tcPr>
                    <a:solidFill>
                      <a:srgbClr val="D9EE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MX" sz="1400" b="1" kern="1200" dirty="0">
                          <a:solidFill>
                            <a:srgbClr val="003057"/>
                          </a:solidFill>
                          <a:latin typeface="+mn-lt"/>
                          <a:ea typeface="+mn-ea"/>
                          <a:cs typeface="+mn-cs"/>
                        </a:rPr>
                        <a:t>Por ejemplo: </a:t>
                      </a:r>
                      <a:r>
                        <a:rPr lang="es-MX" sz="1400" dirty="0"/>
                        <a:t>elaborar una lista de prioridades y renunciar o posponer actividades no relevantes.</a:t>
                      </a:r>
                    </a:p>
                  </a:txBody>
                  <a:tcPr>
                    <a:solidFill>
                      <a:srgbClr val="D9E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06464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9FD4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9FD4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9F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61781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D9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D9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D9E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76094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9FD4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9FD4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9F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75197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D9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D9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D9E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42891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9FD4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9FD4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9F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70788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49816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788359C2-67D1-4613-BB0C-37FCD8804B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altLang="en-US" sz="2400" b="1" dirty="0">
                <a:solidFill>
                  <a:srgbClr val="0687A7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Define el objetivo 1</a:t>
            </a:r>
            <a:endParaRPr lang="es-MX" sz="2400" b="1" dirty="0">
              <a:solidFill>
                <a:srgbClr val="0687A7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228EE6D5-E352-438B-B381-FBA88DD2476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>
              <a:lnSpc>
                <a:spcPts val="1680"/>
              </a:lnSpc>
            </a:pPr>
            <a:r>
              <a:rPr lang="es-MX" sz="1400" dirty="0">
                <a:solidFill>
                  <a:schemeClr val="bg1">
                    <a:lumMod val="50000"/>
                  </a:schemeClr>
                </a:solidFill>
              </a:rPr>
              <a:t>(recuerda que esta parte de tu objetivo se presenta habitualmente como una tarea, empleando un verbo que implique una acción; por ejemplo, redactar o elaborar).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801F69D-3253-4289-BF32-1E9CBC0568C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s-MX" dirty="0">
                <a:solidFill>
                  <a:schemeClr val="bg1">
                    <a:lumMod val="50000"/>
                  </a:schemeClr>
                </a:solidFill>
              </a:rPr>
              <a:t>(debe indicar una cantidad, la cual sea útil para medir el progreso alcanzado; por ejemplo: una hora todos los días laborales a lo largo de cuatro semanas).</a:t>
            </a:r>
          </a:p>
          <a:p>
            <a:endParaRPr lang="es-MX" dirty="0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D95DDDB3-9168-4356-B997-946A4227EFF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997575" y="1489075"/>
            <a:ext cx="5351462" cy="1453425"/>
          </a:xfrm>
        </p:spPr>
        <p:txBody>
          <a:bodyPr/>
          <a:lstStyle/>
          <a:p>
            <a:r>
              <a:rPr lang="es-MX" dirty="0"/>
              <a:t>(recuerda que los objetivos deben definirse con base en los recursos con los que se cuenta y establecerse en un nivel de dificultad apropiado, es decir, que representen un reto y no una contrariedad; por ejemplo, si has entrenado natación a lo largo de un año, un objetivo alcanzable y realista sería nadar 1 000 metros en media hora o menos tiempo).</a:t>
            </a:r>
          </a:p>
        </p:txBody>
      </p:sp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15CA179E-A51E-4A83-8163-139C10104D9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997575" y="3678238"/>
            <a:ext cx="5349996" cy="615950"/>
          </a:xfrm>
        </p:spPr>
        <p:txBody>
          <a:bodyPr/>
          <a:lstStyle/>
          <a:p>
            <a:r>
              <a:rPr lang="es-MX" dirty="0"/>
              <a:t>(no olvides que tu objetivo debe tener una delimitación clara; por ejemplo, se cumplirá al final del periodo).</a:t>
            </a:r>
          </a:p>
          <a:p>
            <a:endParaRPr lang="es-MX" dirty="0"/>
          </a:p>
        </p:txBody>
      </p:sp>
      <p:sp>
        <p:nvSpPr>
          <p:cNvPr id="16" name="Marcador de texto 15">
            <a:extLst>
              <a:ext uri="{FF2B5EF4-FFF2-40B4-BE49-F238E27FC236}">
                <a16:creationId xmlns:a16="http://schemas.microsoft.com/office/drawing/2014/main" id="{FB36B0B0-63F1-400D-94BC-718A1B0487F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10" name="Marcador de texto 7">
            <a:extLst>
              <a:ext uri="{FF2B5EF4-FFF2-40B4-BE49-F238E27FC236}">
                <a16:creationId xmlns:a16="http://schemas.microsoft.com/office/drawing/2014/main" id="{49220A37-F5BC-477E-A640-6BC7DACFB66B}"/>
              </a:ext>
            </a:extLst>
          </p:cNvPr>
          <p:cNvSpPr txBox="1">
            <a:spLocks/>
          </p:cNvSpPr>
          <p:nvPr/>
        </p:nvSpPr>
        <p:spPr>
          <a:xfrm>
            <a:off x="5997942" y="1488840"/>
            <a:ext cx="5354270" cy="14536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680"/>
              </a:lnSpc>
            </a:pPr>
            <a:endParaRPr lang="es-MX" sz="14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4" name="Marcador de texto 7">
            <a:extLst>
              <a:ext uri="{FF2B5EF4-FFF2-40B4-BE49-F238E27FC236}">
                <a16:creationId xmlns:a16="http://schemas.microsoft.com/office/drawing/2014/main" id="{F037978F-6E78-498A-8BF1-95ED06B0783D}"/>
              </a:ext>
            </a:extLst>
          </p:cNvPr>
          <p:cNvSpPr txBox="1">
            <a:spLocks/>
          </p:cNvSpPr>
          <p:nvPr/>
        </p:nvSpPr>
        <p:spPr>
          <a:xfrm>
            <a:off x="6002216" y="4889231"/>
            <a:ext cx="5349996" cy="1101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680"/>
              </a:lnSpc>
            </a:pPr>
            <a:endParaRPr lang="es-MX" sz="14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05A6EDE3-CB38-41B7-B5BF-EE296BF2CCE3}"/>
              </a:ext>
            </a:extLst>
          </p:cNvPr>
          <p:cNvSpPr txBox="1"/>
          <p:nvPr/>
        </p:nvSpPr>
        <p:spPr>
          <a:xfrm>
            <a:off x="839788" y="2110154"/>
            <a:ext cx="39322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600" b="1" dirty="0">
                <a:solidFill>
                  <a:srgbClr val="003057"/>
                </a:solidFill>
              </a:rPr>
              <a:t>Para que sea específico dirá… </a:t>
            </a:r>
            <a:endParaRPr lang="es-MX" sz="1400" dirty="0">
              <a:solidFill>
                <a:srgbClr val="003057"/>
              </a:solidFill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0D43E473-B1AB-4DA6-96F9-766A739931B2}"/>
              </a:ext>
            </a:extLst>
          </p:cNvPr>
          <p:cNvSpPr txBox="1"/>
          <p:nvPr/>
        </p:nvSpPr>
        <p:spPr>
          <a:xfrm>
            <a:off x="839788" y="3916211"/>
            <a:ext cx="39322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altLang="es-MX" sz="1600" b="1" dirty="0">
                <a:solidFill>
                  <a:srgbClr val="003057"/>
                </a:solidFill>
              </a:rPr>
              <a:t>Para que sea medible dirá… </a:t>
            </a:r>
            <a:endParaRPr lang="es-MX" altLang="es-MX" sz="1400" dirty="0">
              <a:solidFill>
                <a:srgbClr val="003057"/>
              </a:solidFill>
            </a:endParaRP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A63FC605-5FBC-427F-8A16-FE8CD27F038C}"/>
              </a:ext>
            </a:extLst>
          </p:cNvPr>
          <p:cNvSpPr txBox="1"/>
          <p:nvPr/>
        </p:nvSpPr>
        <p:spPr>
          <a:xfrm>
            <a:off x="5997942" y="996469"/>
            <a:ext cx="39322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600" b="1" dirty="0">
                <a:solidFill>
                  <a:srgbClr val="003057"/>
                </a:solidFill>
              </a:rPr>
              <a:t>Para que sea alcanzable y realista dirá…</a:t>
            </a:r>
            <a:endParaRPr lang="es-MX" sz="1400" dirty="0">
              <a:solidFill>
                <a:srgbClr val="003057"/>
              </a:solidFill>
            </a:endParaRP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8381008A-229F-4B6E-A432-C0B4DC833852}"/>
              </a:ext>
            </a:extLst>
          </p:cNvPr>
          <p:cNvSpPr txBox="1"/>
          <p:nvPr/>
        </p:nvSpPr>
        <p:spPr>
          <a:xfrm>
            <a:off x="6002216" y="3141080"/>
            <a:ext cx="39322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600" b="1" dirty="0">
                <a:solidFill>
                  <a:srgbClr val="003057"/>
                </a:solidFill>
              </a:rPr>
              <a:t>Para que sea a tiempo dirá… </a:t>
            </a:r>
            <a:endParaRPr lang="es-MX" sz="1400" dirty="0">
              <a:solidFill>
                <a:srgbClr val="003057"/>
              </a:solidFill>
            </a:endParaRP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A52A1CFD-25CF-4F33-B96B-B7AD94A866C3}"/>
              </a:ext>
            </a:extLst>
          </p:cNvPr>
          <p:cNvSpPr txBox="1"/>
          <p:nvPr/>
        </p:nvSpPr>
        <p:spPr>
          <a:xfrm>
            <a:off x="6002216" y="4396860"/>
            <a:ext cx="57325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600" b="1" dirty="0">
                <a:solidFill>
                  <a:srgbClr val="0687A7"/>
                </a:solidFill>
              </a:rPr>
              <a:t>Con base en los términos SMART previos, mi primer objetivo es:</a:t>
            </a:r>
          </a:p>
        </p:txBody>
      </p:sp>
    </p:spTree>
    <p:extLst>
      <p:ext uri="{BB962C8B-B14F-4D97-AF65-F5344CB8AC3E}">
        <p14:creationId xmlns:p14="http://schemas.microsoft.com/office/powerpoint/2010/main" val="41040415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788359C2-67D1-4613-BB0C-37FCD8804B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altLang="en-US" sz="2400" b="1" dirty="0">
                <a:solidFill>
                  <a:srgbClr val="0687A7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Define el objetivo 2</a:t>
            </a:r>
            <a:endParaRPr lang="es-MX" sz="2400" b="1" dirty="0">
              <a:solidFill>
                <a:srgbClr val="0687A7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228EE6D5-E352-438B-B381-FBA88DD2476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>
              <a:lnSpc>
                <a:spcPts val="1680"/>
              </a:lnSpc>
            </a:pPr>
            <a:r>
              <a:rPr lang="es-MX" sz="1400" dirty="0">
                <a:solidFill>
                  <a:schemeClr val="bg1">
                    <a:lumMod val="50000"/>
                  </a:schemeClr>
                </a:solidFill>
              </a:rPr>
              <a:t>(recuerda que esta parte de tu objetivo se presenta habitualmente como una tarea, empleando un verbo que implique una acción; por ejemplo, redactar o elaborar).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801F69D-3253-4289-BF32-1E9CBC0568C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s-MX" dirty="0">
                <a:solidFill>
                  <a:schemeClr val="bg1">
                    <a:lumMod val="50000"/>
                  </a:schemeClr>
                </a:solidFill>
              </a:rPr>
              <a:t>(debe indicar una cantidad, la cual sea útil para medir el progreso alcanzado; por ejemplo: una hora todos los días laborales a lo largo de cuatro semanas).</a:t>
            </a:r>
          </a:p>
          <a:p>
            <a:endParaRPr lang="es-MX" dirty="0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D95DDDB3-9168-4356-B997-946A4227EFF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997575" y="1489075"/>
            <a:ext cx="5351462" cy="1453425"/>
          </a:xfrm>
        </p:spPr>
        <p:txBody>
          <a:bodyPr/>
          <a:lstStyle/>
          <a:p>
            <a:r>
              <a:rPr lang="es-MX" dirty="0"/>
              <a:t>(recuerda que los objetivos deben definirse con base en los recursos con los que se cuenta y establecerse en un nivel de dificultad apropiado, es decir, que representen un reto y no una contrariedad; por ejemplo, si has entrenado natación a lo largo de un año, un objetivo alcanzable y realista sería nadar 1 000 metros en media hora o menos tiempo).</a:t>
            </a:r>
          </a:p>
        </p:txBody>
      </p:sp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15CA179E-A51E-4A83-8163-139C10104D9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997575" y="3678238"/>
            <a:ext cx="5349996" cy="615950"/>
          </a:xfrm>
        </p:spPr>
        <p:txBody>
          <a:bodyPr/>
          <a:lstStyle/>
          <a:p>
            <a:r>
              <a:rPr lang="es-MX" dirty="0"/>
              <a:t>(no olvides que tu objetivo debe tener una delimitación clara; por ejemplo, se cumplirá al final del periodo).</a:t>
            </a:r>
          </a:p>
          <a:p>
            <a:endParaRPr lang="es-MX" dirty="0"/>
          </a:p>
        </p:txBody>
      </p:sp>
      <p:sp>
        <p:nvSpPr>
          <p:cNvPr id="16" name="Marcador de texto 15">
            <a:extLst>
              <a:ext uri="{FF2B5EF4-FFF2-40B4-BE49-F238E27FC236}">
                <a16:creationId xmlns:a16="http://schemas.microsoft.com/office/drawing/2014/main" id="{FB36B0B0-63F1-400D-94BC-718A1B0487F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10" name="Marcador de texto 7">
            <a:extLst>
              <a:ext uri="{FF2B5EF4-FFF2-40B4-BE49-F238E27FC236}">
                <a16:creationId xmlns:a16="http://schemas.microsoft.com/office/drawing/2014/main" id="{49220A37-F5BC-477E-A640-6BC7DACFB66B}"/>
              </a:ext>
            </a:extLst>
          </p:cNvPr>
          <p:cNvSpPr txBox="1">
            <a:spLocks/>
          </p:cNvSpPr>
          <p:nvPr/>
        </p:nvSpPr>
        <p:spPr>
          <a:xfrm>
            <a:off x="5997942" y="1488840"/>
            <a:ext cx="5354270" cy="14536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680"/>
              </a:lnSpc>
            </a:pPr>
            <a:endParaRPr lang="es-MX" sz="14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4" name="Marcador de texto 7">
            <a:extLst>
              <a:ext uri="{FF2B5EF4-FFF2-40B4-BE49-F238E27FC236}">
                <a16:creationId xmlns:a16="http://schemas.microsoft.com/office/drawing/2014/main" id="{F037978F-6E78-498A-8BF1-95ED06B0783D}"/>
              </a:ext>
            </a:extLst>
          </p:cNvPr>
          <p:cNvSpPr txBox="1">
            <a:spLocks/>
          </p:cNvSpPr>
          <p:nvPr/>
        </p:nvSpPr>
        <p:spPr>
          <a:xfrm>
            <a:off x="6002216" y="4889231"/>
            <a:ext cx="5349996" cy="1101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680"/>
              </a:lnSpc>
            </a:pPr>
            <a:endParaRPr lang="es-MX" sz="14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05A6EDE3-CB38-41B7-B5BF-EE296BF2CCE3}"/>
              </a:ext>
            </a:extLst>
          </p:cNvPr>
          <p:cNvSpPr txBox="1"/>
          <p:nvPr/>
        </p:nvSpPr>
        <p:spPr>
          <a:xfrm>
            <a:off x="839788" y="2110154"/>
            <a:ext cx="39322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600" b="1" dirty="0">
                <a:solidFill>
                  <a:srgbClr val="003057"/>
                </a:solidFill>
              </a:rPr>
              <a:t>Para que sea específico dirá… </a:t>
            </a:r>
            <a:endParaRPr lang="es-MX" sz="1400" dirty="0">
              <a:solidFill>
                <a:srgbClr val="003057"/>
              </a:solidFill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0D43E473-B1AB-4DA6-96F9-766A739931B2}"/>
              </a:ext>
            </a:extLst>
          </p:cNvPr>
          <p:cNvSpPr txBox="1"/>
          <p:nvPr/>
        </p:nvSpPr>
        <p:spPr>
          <a:xfrm>
            <a:off x="839788" y="3916211"/>
            <a:ext cx="39322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altLang="es-MX" sz="1600" b="1" dirty="0">
                <a:solidFill>
                  <a:srgbClr val="003057"/>
                </a:solidFill>
              </a:rPr>
              <a:t>Para que sea medible dirá… </a:t>
            </a:r>
            <a:endParaRPr lang="es-MX" altLang="es-MX" sz="1400" dirty="0">
              <a:solidFill>
                <a:srgbClr val="003057"/>
              </a:solidFill>
            </a:endParaRP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A63FC605-5FBC-427F-8A16-FE8CD27F038C}"/>
              </a:ext>
            </a:extLst>
          </p:cNvPr>
          <p:cNvSpPr txBox="1"/>
          <p:nvPr/>
        </p:nvSpPr>
        <p:spPr>
          <a:xfrm>
            <a:off x="5997942" y="996469"/>
            <a:ext cx="39322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600" b="1" dirty="0">
                <a:solidFill>
                  <a:srgbClr val="003057"/>
                </a:solidFill>
              </a:rPr>
              <a:t>Para que sea alcanzable y realista dirá…</a:t>
            </a:r>
            <a:endParaRPr lang="es-MX" sz="1400" dirty="0">
              <a:solidFill>
                <a:srgbClr val="003057"/>
              </a:solidFill>
            </a:endParaRP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8381008A-229F-4B6E-A432-C0B4DC833852}"/>
              </a:ext>
            </a:extLst>
          </p:cNvPr>
          <p:cNvSpPr txBox="1"/>
          <p:nvPr/>
        </p:nvSpPr>
        <p:spPr>
          <a:xfrm>
            <a:off x="6002216" y="3141080"/>
            <a:ext cx="39322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600" b="1" dirty="0">
                <a:solidFill>
                  <a:srgbClr val="003057"/>
                </a:solidFill>
              </a:rPr>
              <a:t>Para que sea a tiempo dirá… </a:t>
            </a:r>
            <a:endParaRPr lang="es-MX" sz="1400" dirty="0">
              <a:solidFill>
                <a:srgbClr val="003057"/>
              </a:solidFill>
            </a:endParaRP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A52A1CFD-25CF-4F33-B96B-B7AD94A866C3}"/>
              </a:ext>
            </a:extLst>
          </p:cNvPr>
          <p:cNvSpPr txBox="1"/>
          <p:nvPr/>
        </p:nvSpPr>
        <p:spPr>
          <a:xfrm>
            <a:off x="6002215" y="4396860"/>
            <a:ext cx="587326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600" b="1" dirty="0">
                <a:solidFill>
                  <a:srgbClr val="0687A7"/>
                </a:solidFill>
              </a:rPr>
              <a:t>Con base en los términos SMART previos, mi  segundo objetivo es:</a:t>
            </a:r>
          </a:p>
        </p:txBody>
      </p:sp>
    </p:spTree>
    <p:extLst>
      <p:ext uri="{BB962C8B-B14F-4D97-AF65-F5344CB8AC3E}">
        <p14:creationId xmlns:p14="http://schemas.microsoft.com/office/powerpoint/2010/main" val="936978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788359C2-67D1-4613-BB0C-37FCD8804B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altLang="en-US" sz="2400" b="1" dirty="0">
                <a:solidFill>
                  <a:srgbClr val="0687A7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Define el objetivo 3</a:t>
            </a:r>
            <a:endParaRPr lang="es-MX" sz="2400" b="1" dirty="0">
              <a:solidFill>
                <a:srgbClr val="0687A7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228EE6D5-E352-438B-B381-FBA88DD2476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>
              <a:lnSpc>
                <a:spcPts val="1680"/>
              </a:lnSpc>
            </a:pPr>
            <a:r>
              <a:rPr lang="es-MX" sz="1400" dirty="0">
                <a:solidFill>
                  <a:schemeClr val="bg1">
                    <a:lumMod val="50000"/>
                  </a:schemeClr>
                </a:solidFill>
              </a:rPr>
              <a:t>(recuerda que esta parte de tu objetivo se presenta habitualmente como una tarea, empleando un verbo que implique una acción; por ejemplo, redactar o elaborar).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801F69D-3253-4289-BF32-1E9CBC0568C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s-MX" dirty="0">
                <a:solidFill>
                  <a:schemeClr val="bg1">
                    <a:lumMod val="50000"/>
                  </a:schemeClr>
                </a:solidFill>
              </a:rPr>
              <a:t>(debe indicar una cantidad, la cual sea útil para medir el progreso alcanzado; por ejemplo: una hora todos los días laborales a lo largo de cuatro semanas).</a:t>
            </a:r>
          </a:p>
          <a:p>
            <a:endParaRPr lang="es-MX" dirty="0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D95DDDB3-9168-4356-B997-946A4227EFF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997575" y="1489075"/>
            <a:ext cx="5351462" cy="1453425"/>
          </a:xfrm>
        </p:spPr>
        <p:txBody>
          <a:bodyPr/>
          <a:lstStyle/>
          <a:p>
            <a:r>
              <a:rPr lang="es-MX" dirty="0"/>
              <a:t>(recuerda que los objetivos deben definirse con base en los recursos con los que se cuenta y establecerse en un nivel de dificultad apropiado, es decir, que representen un reto y no una contrariedad; por ejemplo, si has entrenado natación a lo largo de un año, un objetivo alcanzable y realista sería </a:t>
            </a:r>
            <a:r>
              <a:rPr lang="es-MX"/>
              <a:t>nadar 1 000 </a:t>
            </a:r>
            <a:r>
              <a:rPr lang="es-MX" dirty="0"/>
              <a:t>metros en media hora o menos tiempo).</a:t>
            </a:r>
          </a:p>
        </p:txBody>
      </p:sp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15CA179E-A51E-4A83-8163-139C10104D9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997575" y="3678238"/>
            <a:ext cx="5349996" cy="615950"/>
          </a:xfrm>
        </p:spPr>
        <p:txBody>
          <a:bodyPr/>
          <a:lstStyle/>
          <a:p>
            <a:r>
              <a:rPr lang="es-MX" dirty="0"/>
              <a:t>(no olvides que tu objetivo debe tener una delimitación clara; por ejemplo, se cumplirá al final del periodo).</a:t>
            </a:r>
          </a:p>
          <a:p>
            <a:endParaRPr lang="es-MX" dirty="0"/>
          </a:p>
        </p:txBody>
      </p:sp>
      <p:sp>
        <p:nvSpPr>
          <p:cNvPr id="16" name="Marcador de texto 15">
            <a:extLst>
              <a:ext uri="{FF2B5EF4-FFF2-40B4-BE49-F238E27FC236}">
                <a16:creationId xmlns:a16="http://schemas.microsoft.com/office/drawing/2014/main" id="{FB36B0B0-63F1-400D-94BC-718A1B0487F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10" name="Marcador de texto 7">
            <a:extLst>
              <a:ext uri="{FF2B5EF4-FFF2-40B4-BE49-F238E27FC236}">
                <a16:creationId xmlns:a16="http://schemas.microsoft.com/office/drawing/2014/main" id="{49220A37-F5BC-477E-A640-6BC7DACFB66B}"/>
              </a:ext>
            </a:extLst>
          </p:cNvPr>
          <p:cNvSpPr txBox="1">
            <a:spLocks/>
          </p:cNvSpPr>
          <p:nvPr/>
        </p:nvSpPr>
        <p:spPr>
          <a:xfrm>
            <a:off x="5997942" y="1488840"/>
            <a:ext cx="5354270" cy="14536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680"/>
              </a:lnSpc>
            </a:pPr>
            <a:endParaRPr lang="es-MX" sz="14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4" name="Marcador de texto 7">
            <a:extLst>
              <a:ext uri="{FF2B5EF4-FFF2-40B4-BE49-F238E27FC236}">
                <a16:creationId xmlns:a16="http://schemas.microsoft.com/office/drawing/2014/main" id="{F037978F-6E78-498A-8BF1-95ED06B0783D}"/>
              </a:ext>
            </a:extLst>
          </p:cNvPr>
          <p:cNvSpPr txBox="1">
            <a:spLocks/>
          </p:cNvSpPr>
          <p:nvPr/>
        </p:nvSpPr>
        <p:spPr>
          <a:xfrm>
            <a:off x="6002216" y="4889231"/>
            <a:ext cx="5349996" cy="1101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680"/>
              </a:lnSpc>
            </a:pPr>
            <a:endParaRPr lang="es-MX" sz="14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05A6EDE3-CB38-41B7-B5BF-EE296BF2CCE3}"/>
              </a:ext>
            </a:extLst>
          </p:cNvPr>
          <p:cNvSpPr txBox="1"/>
          <p:nvPr/>
        </p:nvSpPr>
        <p:spPr>
          <a:xfrm>
            <a:off x="839788" y="2110154"/>
            <a:ext cx="39322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600" b="1" dirty="0">
                <a:solidFill>
                  <a:srgbClr val="003057"/>
                </a:solidFill>
              </a:rPr>
              <a:t>Para que sea específico dirá… </a:t>
            </a:r>
            <a:endParaRPr lang="es-MX" sz="1400" dirty="0">
              <a:solidFill>
                <a:srgbClr val="003057"/>
              </a:solidFill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0D43E473-B1AB-4DA6-96F9-766A739931B2}"/>
              </a:ext>
            </a:extLst>
          </p:cNvPr>
          <p:cNvSpPr txBox="1"/>
          <p:nvPr/>
        </p:nvSpPr>
        <p:spPr>
          <a:xfrm>
            <a:off x="839788" y="3916211"/>
            <a:ext cx="39322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altLang="es-MX" sz="1600" b="1" dirty="0">
                <a:solidFill>
                  <a:srgbClr val="003057"/>
                </a:solidFill>
              </a:rPr>
              <a:t>Para que sea medible dirá… </a:t>
            </a:r>
            <a:endParaRPr lang="es-MX" altLang="es-MX" sz="1400" dirty="0">
              <a:solidFill>
                <a:srgbClr val="003057"/>
              </a:solidFill>
            </a:endParaRP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A63FC605-5FBC-427F-8A16-FE8CD27F038C}"/>
              </a:ext>
            </a:extLst>
          </p:cNvPr>
          <p:cNvSpPr txBox="1"/>
          <p:nvPr/>
        </p:nvSpPr>
        <p:spPr>
          <a:xfrm>
            <a:off x="5997942" y="996469"/>
            <a:ext cx="39322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600" b="1" dirty="0">
                <a:solidFill>
                  <a:srgbClr val="003057"/>
                </a:solidFill>
              </a:rPr>
              <a:t>Para que sea alcanzable y realista dirá…</a:t>
            </a:r>
            <a:endParaRPr lang="es-MX" sz="1400" dirty="0">
              <a:solidFill>
                <a:srgbClr val="003057"/>
              </a:solidFill>
            </a:endParaRP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8381008A-229F-4B6E-A432-C0B4DC833852}"/>
              </a:ext>
            </a:extLst>
          </p:cNvPr>
          <p:cNvSpPr txBox="1"/>
          <p:nvPr/>
        </p:nvSpPr>
        <p:spPr>
          <a:xfrm>
            <a:off x="6002216" y="3141080"/>
            <a:ext cx="39322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600" b="1" dirty="0">
                <a:solidFill>
                  <a:srgbClr val="003057"/>
                </a:solidFill>
              </a:rPr>
              <a:t>Para que sea a tiempo dirá… </a:t>
            </a:r>
            <a:endParaRPr lang="es-MX" sz="1400" dirty="0">
              <a:solidFill>
                <a:srgbClr val="003057"/>
              </a:solidFill>
            </a:endParaRP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A52A1CFD-25CF-4F33-B96B-B7AD94A866C3}"/>
              </a:ext>
            </a:extLst>
          </p:cNvPr>
          <p:cNvSpPr txBox="1"/>
          <p:nvPr/>
        </p:nvSpPr>
        <p:spPr>
          <a:xfrm>
            <a:off x="6002215" y="4396860"/>
            <a:ext cx="587326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600" b="1" dirty="0">
                <a:solidFill>
                  <a:srgbClr val="0687A7"/>
                </a:solidFill>
              </a:rPr>
              <a:t>Con base en los términos SMART previos, mi tercer objetivo es:</a:t>
            </a:r>
          </a:p>
        </p:txBody>
      </p:sp>
    </p:spTree>
    <p:extLst>
      <p:ext uri="{BB962C8B-B14F-4D97-AF65-F5344CB8AC3E}">
        <p14:creationId xmlns:p14="http://schemas.microsoft.com/office/powerpoint/2010/main" val="20259635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ítulo 29">
            <a:extLst>
              <a:ext uri="{FF2B5EF4-FFF2-40B4-BE49-F238E27FC236}">
                <a16:creationId xmlns:a16="http://schemas.microsoft.com/office/drawing/2014/main" id="{49135C0A-FFCC-4C7D-951A-845F7F412E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5296" y="2804746"/>
            <a:ext cx="3450858" cy="1248508"/>
          </a:xfrm>
        </p:spPr>
        <p:txBody>
          <a:bodyPr>
            <a:normAutofit/>
          </a:bodyPr>
          <a:lstStyle/>
          <a:p>
            <a:r>
              <a:rPr lang="es-MX" altLang="en-US" b="1" dirty="0">
                <a:solidFill>
                  <a:srgbClr val="0687A7"/>
                </a:solidFill>
              </a:rPr>
              <a:t>Actividades </a:t>
            </a:r>
            <a:br>
              <a:rPr lang="es-MX" altLang="en-US" b="1" dirty="0">
                <a:solidFill>
                  <a:srgbClr val="0687A7"/>
                </a:solidFill>
              </a:rPr>
            </a:br>
            <a:r>
              <a:rPr lang="es-MX" altLang="en-US" b="1" dirty="0">
                <a:solidFill>
                  <a:srgbClr val="0687A7"/>
                </a:solidFill>
              </a:rPr>
              <a:t>y administración </a:t>
            </a:r>
            <a:br>
              <a:rPr lang="es-MX" altLang="en-US" b="1" dirty="0">
                <a:solidFill>
                  <a:srgbClr val="0687A7"/>
                </a:solidFill>
              </a:rPr>
            </a:br>
            <a:r>
              <a:rPr lang="es-MX" altLang="en-US" b="1" dirty="0">
                <a:solidFill>
                  <a:srgbClr val="0687A7"/>
                </a:solidFill>
              </a:rPr>
              <a:t>del tiempo</a:t>
            </a:r>
            <a:endParaRPr lang="es-MX" b="1" dirty="0">
              <a:solidFill>
                <a:srgbClr val="0687A7"/>
              </a:solidFill>
            </a:endParaRPr>
          </a:p>
        </p:txBody>
      </p:sp>
      <p:graphicFrame>
        <p:nvGraphicFramePr>
          <p:cNvPr id="9" name="Tabla 9">
            <a:extLst>
              <a:ext uri="{FF2B5EF4-FFF2-40B4-BE49-F238E27FC236}">
                <a16:creationId xmlns:a16="http://schemas.microsoft.com/office/drawing/2014/main" id="{F52F61CB-2816-49CC-B84B-E02649FBCB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3108280"/>
              </p:ext>
            </p:extLst>
          </p:nvPr>
        </p:nvGraphicFramePr>
        <p:xfrm>
          <a:off x="6025659" y="1203960"/>
          <a:ext cx="5439508" cy="4665599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719754">
                  <a:extLst>
                    <a:ext uri="{9D8B030D-6E8A-4147-A177-3AD203B41FA5}">
                      <a16:colId xmlns:a16="http://schemas.microsoft.com/office/drawing/2014/main" val="357484493"/>
                    </a:ext>
                  </a:extLst>
                </a:gridCol>
                <a:gridCol w="2719754">
                  <a:extLst>
                    <a:ext uri="{9D8B030D-6E8A-4147-A177-3AD203B41FA5}">
                      <a16:colId xmlns:a16="http://schemas.microsoft.com/office/drawing/2014/main" val="34235498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800" dirty="0">
                          <a:solidFill>
                            <a:srgbClr val="D2E8E2"/>
                          </a:solidFill>
                          <a:effectLst/>
                        </a:rPr>
                        <a:t>Actividades</a:t>
                      </a:r>
                      <a:endParaRPr lang="es-MX" sz="2400" dirty="0">
                        <a:solidFill>
                          <a:srgbClr val="D2E8E2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00305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s-MX" sz="1800" dirty="0">
                          <a:solidFill>
                            <a:srgbClr val="D2E8E2"/>
                          </a:solidFill>
                          <a:effectLst/>
                        </a:rPr>
                        <a:t>Tiempo planificado</a:t>
                      </a:r>
                      <a:endParaRPr lang="es-MX" sz="2400" dirty="0">
                        <a:solidFill>
                          <a:srgbClr val="D2E8E2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solidFill>
                            <a:srgbClr val="D2E8E2"/>
                          </a:solidFill>
                          <a:effectLst/>
                        </a:rPr>
                        <a:t>(horas a la semana)</a:t>
                      </a:r>
                      <a:endParaRPr lang="es-MX" sz="2400" dirty="0">
                        <a:solidFill>
                          <a:srgbClr val="D2E8E2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305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55427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D2E8E2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D2E8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06464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BDDDD5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BDDD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61781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D2E8E2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D2E8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76094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BDDDD5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BDDD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75197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D2E8E2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D2E8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42891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BDDDD5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BDDD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70788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D2E8E2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D2E8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72352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BDDDD5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BDDD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97557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D2E8E2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D2E8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29979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BDDDD5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BDDD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21686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s-MX" sz="1400" dirty="0">
                          <a:solidFill>
                            <a:schemeClr val="bg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Tiempo total</a:t>
                      </a:r>
                    </a:p>
                  </a:txBody>
                  <a:tcPr anchor="ctr">
                    <a:solidFill>
                      <a:srgbClr val="003057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D2E8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6618817"/>
                  </a:ext>
                </a:extLst>
              </a:tr>
            </a:tbl>
          </a:graphicData>
        </a:graphic>
      </p:graphicFrame>
      <p:pic>
        <p:nvPicPr>
          <p:cNvPr id="13" name="Gráfico 12">
            <a:extLst>
              <a:ext uri="{FF2B5EF4-FFF2-40B4-BE49-F238E27FC236}">
                <a16:creationId xmlns:a16="http://schemas.microsoft.com/office/drawing/2014/main" id="{E859E760-564B-418A-A124-685D4C18138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46651" y="2154116"/>
            <a:ext cx="685281" cy="589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654276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68630291-6456-4958-8F4E-151EF016C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2368061"/>
            <a:ext cx="3932237" cy="1271954"/>
          </a:xfrm>
        </p:spPr>
        <p:txBody>
          <a:bodyPr>
            <a:normAutofit/>
          </a:bodyPr>
          <a:lstStyle/>
          <a:p>
            <a:r>
              <a:rPr lang="es-MX" b="1" dirty="0"/>
              <a:t>Equilibrio en las diferentes áreas </a:t>
            </a:r>
            <a:br>
              <a:rPr lang="es-MX" b="1" dirty="0"/>
            </a:br>
            <a:r>
              <a:rPr lang="es-MX" b="1" dirty="0"/>
              <a:t>de vida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CF532F8-D273-4803-82DA-7E913DF097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3640015"/>
            <a:ext cx="3767380" cy="580293"/>
          </a:xfrm>
        </p:spPr>
        <p:txBody>
          <a:bodyPr>
            <a:normAutofit/>
          </a:bodyPr>
          <a:lstStyle/>
          <a:p>
            <a:pPr>
              <a:lnSpc>
                <a:spcPts val="1900"/>
              </a:lnSpc>
            </a:pPr>
            <a:r>
              <a:rPr lang="es-MX" sz="1400" dirty="0">
                <a:solidFill>
                  <a:srgbClr val="0687A7"/>
                </a:solidFill>
              </a:rPr>
              <a:t>Para lograr mis objetivos, mantendré el equilibrio en mi vida de la siguiente forma:</a:t>
            </a:r>
          </a:p>
          <a:p>
            <a:endParaRPr lang="es-MX" dirty="0"/>
          </a:p>
        </p:txBody>
      </p:sp>
      <p:graphicFrame>
        <p:nvGraphicFramePr>
          <p:cNvPr id="8" name="Tabla 9">
            <a:extLst>
              <a:ext uri="{FF2B5EF4-FFF2-40B4-BE49-F238E27FC236}">
                <a16:creationId xmlns:a16="http://schemas.microsoft.com/office/drawing/2014/main" id="{798F5520-3DAF-4FC1-BAB4-4371CA3B8B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2367990"/>
              </p:ext>
            </p:extLst>
          </p:nvPr>
        </p:nvGraphicFramePr>
        <p:xfrm>
          <a:off x="6025659" y="1162780"/>
          <a:ext cx="5439508" cy="45324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719754">
                  <a:extLst>
                    <a:ext uri="{9D8B030D-6E8A-4147-A177-3AD203B41FA5}">
                      <a16:colId xmlns:a16="http://schemas.microsoft.com/office/drawing/2014/main" val="357484493"/>
                    </a:ext>
                  </a:extLst>
                </a:gridCol>
                <a:gridCol w="2719754">
                  <a:extLst>
                    <a:ext uri="{9D8B030D-6E8A-4147-A177-3AD203B41FA5}">
                      <a16:colId xmlns:a16="http://schemas.microsoft.com/office/drawing/2014/main" val="34235498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800" dirty="0">
                          <a:solidFill>
                            <a:srgbClr val="BBE0FA"/>
                          </a:solidFill>
                          <a:effectLst/>
                        </a:rPr>
                        <a:t>Área física</a:t>
                      </a:r>
                    </a:p>
                  </a:txBody>
                  <a:tcPr anchor="ctr">
                    <a:solidFill>
                      <a:srgbClr val="0687A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s-MX" sz="1800" dirty="0">
                          <a:solidFill>
                            <a:srgbClr val="BBE0FA"/>
                          </a:solidFill>
                          <a:effectLst/>
                        </a:rPr>
                        <a:t>Acciones</a:t>
                      </a:r>
                    </a:p>
                  </a:txBody>
                  <a:tcPr>
                    <a:solidFill>
                      <a:srgbClr val="0687A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55427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s-MX" sz="1600" b="1" dirty="0">
                          <a:solidFill>
                            <a:srgbClr val="003057"/>
                          </a:solidFill>
                        </a:rPr>
                        <a:t>Por ejemplo: </a:t>
                      </a:r>
                      <a:r>
                        <a:rPr lang="es-MX" sz="1600" dirty="0"/>
                        <a:t>hacer ejercicio.</a:t>
                      </a:r>
                    </a:p>
                  </a:txBody>
                  <a:tcPr>
                    <a:solidFill>
                      <a:srgbClr val="F6F9B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MX" sz="1600" b="1" dirty="0">
                          <a:solidFill>
                            <a:srgbClr val="003057"/>
                          </a:solidFill>
                        </a:rPr>
                        <a:t>Por ejemplo: </a:t>
                      </a:r>
                      <a:r>
                        <a:rPr lang="es-MX" sz="1600" dirty="0"/>
                        <a:t>saldré a correr al menos 20 minutos tres veces a la semana.</a:t>
                      </a:r>
                    </a:p>
                  </a:txBody>
                  <a:tcPr>
                    <a:solidFill>
                      <a:srgbClr val="F6F9B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06464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EFF57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EFF57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61781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F6F9B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F6F9B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76094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EFF57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EFF57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75197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F6F9B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F6F9B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42891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EFF57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EFF57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70788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F6F9B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F6F9B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72352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EFF57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EFF57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97557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F6F9B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F6F9B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29979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EFF57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EFF57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2168646"/>
                  </a:ext>
                </a:extLst>
              </a:tr>
            </a:tbl>
          </a:graphicData>
        </a:graphic>
      </p:graphicFrame>
      <p:pic>
        <p:nvPicPr>
          <p:cNvPr id="4" name="Gráfico 3">
            <a:extLst>
              <a:ext uri="{FF2B5EF4-FFF2-40B4-BE49-F238E27FC236}">
                <a16:creationId xmlns:a16="http://schemas.microsoft.com/office/drawing/2014/main" id="{AE346B9A-14F9-4B34-B42E-5B66CA549C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41877" y="1787768"/>
            <a:ext cx="625714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55261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68630291-6456-4958-8F4E-151EF016C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2368061"/>
            <a:ext cx="3932237" cy="1271954"/>
          </a:xfrm>
        </p:spPr>
        <p:txBody>
          <a:bodyPr>
            <a:normAutofit/>
          </a:bodyPr>
          <a:lstStyle/>
          <a:p>
            <a:r>
              <a:rPr lang="es-MX" b="1" dirty="0"/>
              <a:t>Equilibrio en las diferentes áreas </a:t>
            </a:r>
            <a:br>
              <a:rPr lang="es-MX" b="1" dirty="0"/>
            </a:br>
            <a:r>
              <a:rPr lang="es-MX" b="1" dirty="0"/>
              <a:t>de vida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CF532F8-D273-4803-82DA-7E913DF097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3640015"/>
            <a:ext cx="3767380" cy="580293"/>
          </a:xfrm>
        </p:spPr>
        <p:txBody>
          <a:bodyPr>
            <a:normAutofit/>
          </a:bodyPr>
          <a:lstStyle/>
          <a:p>
            <a:pPr>
              <a:lnSpc>
                <a:spcPts val="1900"/>
              </a:lnSpc>
            </a:pPr>
            <a:r>
              <a:rPr lang="es-MX" sz="1400" dirty="0">
                <a:solidFill>
                  <a:srgbClr val="0687A7"/>
                </a:solidFill>
              </a:rPr>
              <a:t>Para lograr mis objetivos, mantendré el equilibrio en mi vida de la siguiente forma:</a:t>
            </a:r>
          </a:p>
          <a:p>
            <a:endParaRPr lang="es-MX" dirty="0"/>
          </a:p>
        </p:txBody>
      </p:sp>
      <p:graphicFrame>
        <p:nvGraphicFramePr>
          <p:cNvPr id="8" name="Tabla 9">
            <a:extLst>
              <a:ext uri="{FF2B5EF4-FFF2-40B4-BE49-F238E27FC236}">
                <a16:creationId xmlns:a16="http://schemas.microsoft.com/office/drawing/2014/main" id="{798F5520-3DAF-4FC1-BAB4-4371CA3B8B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6925040"/>
              </p:ext>
            </p:extLst>
          </p:nvPr>
        </p:nvGraphicFramePr>
        <p:xfrm>
          <a:off x="6025659" y="1162780"/>
          <a:ext cx="5439508" cy="42886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719754">
                  <a:extLst>
                    <a:ext uri="{9D8B030D-6E8A-4147-A177-3AD203B41FA5}">
                      <a16:colId xmlns:a16="http://schemas.microsoft.com/office/drawing/2014/main" val="357484493"/>
                    </a:ext>
                  </a:extLst>
                </a:gridCol>
                <a:gridCol w="2719754">
                  <a:extLst>
                    <a:ext uri="{9D8B030D-6E8A-4147-A177-3AD203B41FA5}">
                      <a16:colId xmlns:a16="http://schemas.microsoft.com/office/drawing/2014/main" val="34235498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800" dirty="0">
                          <a:solidFill>
                            <a:srgbClr val="0687A7"/>
                          </a:solidFill>
                          <a:effectLst/>
                        </a:rPr>
                        <a:t>Área mental</a:t>
                      </a:r>
                    </a:p>
                  </a:txBody>
                  <a:tcPr anchor="ctr">
                    <a:solidFill>
                      <a:srgbClr val="CBD21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s-MX" sz="1800" dirty="0">
                          <a:solidFill>
                            <a:srgbClr val="0687A7"/>
                          </a:solidFill>
                          <a:effectLst/>
                        </a:rPr>
                        <a:t>Acciones</a:t>
                      </a:r>
                    </a:p>
                  </a:txBody>
                  <a:tcPr>
                    <a:solidFill>
                      <a:srgbClr val="CBD21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55427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s-MX" sz="1600" b="1" dirty="0">
                          <a:solidFill>
                            <a:srgbClr val="003057"/>
                          </a:solidFill>
                        </a:rPr>
                        <a:t>Por ejemplo: </a:t>
                      </a:r>
                      <a:r>
                        <a:rPr lang="es-MX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aprender una técnica de estudio.</a:t>
                      </a:r>
                    </a:p>
                  </a:txBody>
                  <a:tcPr>
                    <a:solidFill>
                      <a:srgbClr val="9FD4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MX" sz="1600" b="1" dirty="0">
                          <a:solidFill>
                            <a:srgbClr val="003057"/>
                          </a:solidFill>
                        </a:rPr>
                        <a:t>Por ejemplo: </a:t>
                      </a:r>
                      <a:r>
                        <a:rPr lang="es-MX" sz="1600" dirty="0"/>
                        <a:t>buscaré y leeré un artículo sobre el tema.</a:t>
                      </a:r>
                    </a:p>
                  </a:txBody>
                  <a:tcPr>
                    <a:solidFill>
                      <a:srgbClr val="9F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06464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D9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D9E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61781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9FD4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9F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76094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D9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D9E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75197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9FD4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9F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42891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D9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D9E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70788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9FD4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9F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72352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D9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D9E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97557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9FD4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9F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29979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D9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D9E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2168646"/>
                  </a:ext>
                </a:extLst>
              </a:tr>
            </a:tbl>
          </a:graphicData>
        </a:graphic>
      </p:graphicFrame>
      <p:pic>
        <p:nvPicPr>
          <p:cNvPr id="2" name="Gráfico 1">
            <a:extLst>
              <a:ext uri="{FF2B5EF4-FFF2-40B4-BE49-F238E27FC236}">
                <a16:creationId xmlns:a16="http://schemas.microsoft.com/office/drawing/2014/main" id="{752B64DB-0FD0-4806-BB39-1BCC5C9871C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81075" y="1787768"/>
            <a:ext cx="586098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52538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68630291-6456-4958-8F4E-151EF016C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2368061"/>
            <a:ext cx="3932237" cy="1271954"/>
          </a:xfrm>
        </p:spPr>
        <p:txBody>
          <a:bodyPr>
            <a:normAutofit/>
          </a:bodyPr>
          <a:lstStyle/>
          <a:p>
            <a:r>
              <a:rPr lang="es-MX" b="1" dirty="0"/>
              <a:t>Equilibrio en las diferentes áreas </a:t>
            </a:r>
            <a:br>
              <a:rPr lang="es-MX" b="1" dirty="0"/>
            </a:br>
            <a:r>
              <a:rPr lang="es-MX" b="1" dirty="0"/>
              <a:t>de vida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CF532F8-D273-4803-82DA-7E913DF097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3640015"/>
            <a:ext cx="3767380" cy="580293"/>
          </a:xfrm>
        </p:spPr>
        <p:txBody>
          <a:bodyPr>
            <a:normAutofit/>
          </a:bodyPr>
          <a:lstStyle/>
          <a:p>
            <a:pPr>
              <a:lnSpc>
                <a:spcPts val="1900"/>
              </a:lnSpc>
            </a:pPr>
            <a:r>
              <a:rPr lang="es-MX" sz="1400" dirty="0">
                <a:solidFill>
                  <a:srgbClr val="0687A7"/>
                </a:solidFill>
              </a:rPr>
              <a:t>Para lograr mis objetivos, mantendré el equilibrio en mi vida de la siguiente forma:</a:t>
            </a:r>
          </a:p>
          <a:p>
            <a:endParaRPr lang="es-MX" dirty="0"/>
          </a:p>
        </p:txBody>
      </p:sp>
      <p:graphicFrame>
        <p:nvGraphicFramePr>
          <p:cNvPr id="8" name="Tabla 9">
            <a:extLst>
              <a:ext uri="{FF2B5EF4-FFF2-40B4-BE49-F238E27FC236}">
                <a16:creationId xmlns:a16="http://schemas.microsoft.com/office/drawing/2014/main" id="{798F5520-3DAF-4FC1-BAB4-4371CA3B8B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4670134"/>
              </p:ext>
            </p:extLst>
          </p:nvPr>
        </p:nvGraphicFramePr>
        <p:xfrm>
          <a:off x="6025659" y="1162780"/>
          <a:ext cx="5439508" cy="47712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719754">
                  <a:extLst>
                    <a:ext uri="{9D8B030D-6E8A-4147-A177-3AD203B41FA5}">
                      <a16:colId xmlns:a16="http://schemas.microsoft.com/office/drawing/2014/main" val="357484493"/>
                    </a:ext>
                  </a:extLst>
                </a:gridCol>
                <a:gridCol w="2719754">
                  <a:extLst>
                    <a:ext uri="{9D8B030D-6E8A-4147-A177-3AD203B41FA5}">
                      <a16:colId xmlns:a16="http://schemas.microsoft.com/office/drawing/2014/main" val="34235498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800" dirty="0">
                          <a:effectLst/>
                        </a:rPr>
                        <a:t>Área espiritual</a:t>
                      </a:r>
                    </a:p>
                  </a:txBody>
                  <a:tcPr anchor="ctr">
                    <a:solidFill>
                      <a:srgbClr val="00305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s-MX" sz="1800" dirty="0">
                          <a:effectLst/>
                        </a:rPr>
                        <a:t>Acciones</a:t>
                      </a:r>
                    </a:p>
                  </a:txBody>
                  <a:tcPr>
                    <a:solidFill>
                      <a:srgbClr val="00305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55427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s-MX" sz="1600" b="1" dirty="0">
                          <a:solidFill>
                            <a:srgbClr val="003057"/>
                          </a:solidFill>
                        </a:rPr>
                        <a:t>Por ejemplo: </a:t>
                      </a:r>
                      <a:r>
                        <a:rPr lang="es-MX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practicar  meditación.</a:t>
                      </a:r>
                    </a:p>
                  </a:txBody>
                  <a:tcPr>
                    <a:solidFill>
                      <a:srgbClr val="B6EFF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MX" sz="1600" b="1" dirty="0">
                          <a:solidFill>
                            <a:srgbClr val="003057"/>
                          </a:solidFill>
                        </a:rPr>
                        <a:t>Por ejemplo: </a:t>
                      </a:r>
                      <a:r>
                        <a:rPr lang="es-MX" sz="1600" dirty="0"/>
                        <a:t>buscaré meditaciones guiadas en Internet y las haré al menos una vez a la semana.</a:t>
                      </a:r>
                    </a:p>
                  </a:txBody>
                  <a:tcPr>
                    <a:solidFill>
                      <a:srgbClr val="B6EF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06464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A2EB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A2EB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61781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B6EF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B6EF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76094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A2EB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A2EB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7519713"/>
                  </a:ext>
                </a:extLst>
              </a:tr>
              <a:tr h="166318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B6EF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B6EF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42891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A2EB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A2EB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70788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B6EF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B6EF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72352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A2EB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A2EB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97557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B6EF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B6EF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29979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A2EB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A2EB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2168646"/>
                  </a:ext>
                </a:extLst>
              </a:tr>
            </a:tbl>
          </a:graphicData>
        </a:graphic>
      </p:graphicFrame>
      <p:pic>
        <p:nvPicPr>
          <p:cNvPr id="4" name="Gráfico 3">
            <a:extLst>
              <a:ext uri="{FF2B5EF4-FFF2-40B4-BE49-F238E27FC236}">
                <a16:creationId xmlns:a16="http://schemas.microsoft.com/office/drawing/2014/main" id="{8B92F90E-543F-4159-89A4-48CCA05D649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55431" y="1787768"/>
            <a:ext cx="540000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74377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68630291-6456-4958-8F4E-151EF016C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2368061"/>
            <a:ext cx="3932237" cy="1271954"/>
          </a:xfrm>
        </p:spPr>
        <p:txBody>
          <a:bodyPr>
            <a:normAutofit/>
          </a:bodyPr>
          <a:lstStyle/>
          <a:p>
            <a:r>
              <a:rPr lang="es-MX" b="1" dirty="0"/>
              <a:t>Equilibrio en las diferentes áreas </a:t>
            </a:r>
            <a:br>
              <a:rPr lang="es-MX" b="1" dirty="0"/>
            </a:br>
            <a:r>
              <a:rPr lang="es-MX" b="1" dirty="0"/>
              <a:t>de vida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CF532F8-D273-4803-82DA-7E913DF097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3640015"/>
            <a:ext cx="3767380" cy="580293"/>
          </a:xfrm>
        </p:spPr>
        <p:txBody>
          <a:bodyPr>
            <a:normAutofit/>
          </a:bodyPr>
          <a:lstStyle/>
          <a:p>
            <a:pPr>
              <a:lnSpc>
                <a:spcPts val="1900"/>
              </a:lnSpc>
            </a:pPr>
            <a:r>
              <a:rPr lang="es-MX" sz="1400" dirty="0">
                <a:solidFill>
                  <a:srgbClr val="0687A7"/>
                </a:solidFill>
              </a:rPr>
              <a:t>Para lograr mis objetivos, mantendré el equilibrio en mi vida de la siguiente forma:</a:t>
            </a:r>
          </a:p>
          <a:p>
            <a:endParaRPr lang="es-MX" dirty="0"/>
          </a:p>
        </p:txBody>
      </p:sp>
      <p:graphicFrame>
        <p:nvGraphicFramePr>
          <p:cNvPr id="8" name="Tabla 9">
            <a:extLst>
              <a:ext uri="{FF2B5EF4-FFF2-40B4-BE49-F238E27FC236}">
                <a16:creationId xmlns:a16="http://schemas.microsoft.com/office/drawing/2014/main" id="{798F5520-3DAF-4FC1-BAB4-4371CA3B8B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9766715"/>
              </p:ext>
            </p:extLst>
          </p:nvPr>
        </p:nvGraphicFramePr>
        <p:xfrm>
          <a:off x="6025659" y="1162780"/>
          <a:ext cx="5439508" cy="477628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719754">
                  <a:extLst>
                    <a:ext uri="{9D8B030D-6E8A-4147-A177-3AD203B41FA5}">
                      <a16:colId xmlns:a16="http://schemas.microsoft.com/office/drawing/2014/main" val="357484493"/>
                    </a:ext>
                  </a:extLst>
                </a:gridCol>
                <a:gridCol w="2719754">
                  <a:extLst>
                    <a:ext uri="{9D8B030D-6E8A-4147-A177-3AD203B41FA5}">
                      <a16:colId xmlns:a16="http://schemas.microsoft.com/office/drawing/2014/main" val="34235498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800" dirty="0">
                          <a:effectLst/>
                        </a:rPr>
                        <a:t>Área social-emocional</a:t>
                      </a:r>
                    </a:p>
                  </a:txBody>
                  <a:tcPr anchor="ctr">
                    <a:solidFill>
                      <a:srgbClr val="00305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s-MX" sz="1800" dirty="0">
                          <a:effectLst/>
                        </a:rPr>
                        <a:t>Acciones</a:t>
                      </a:r>
                    </a:p>
                  </a:txBody>
                  <a:tcPr>
                    <a:solidFill>
                      <a:srgbClr val="00305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55427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s-MX" sz="1600" b="1" dirty="0">
                          <a:solidFill>
                            <a:srgbClr val="1480A2"/>
                          </a:solidFill>
                        </a:rPr>
                        <a:t>Por ejemplo: </a:t>
                      </a:r>
                      <a:r>
                        <a:rPr lang="es-MX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salir con un amigo o amiga.</a:t>
                      </a:r>
                    </a:p>
                  </a:txBody>
                  <a:tcPr>
                    <a:solidFill>
                      <a:srgbClr val="D9EE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MX" sz="1600" b="1" dirty="0">
                          <a:solidFill>
                            <a:srgbClr val="1480A2"/>
                          </a:solidFill>
                        </a:rPr>
                        <a:t>Por ejemplo: </a:t>
                      </a:r>
                      <a:r>
                        <a:rPr lang="es-MX" sz="1600" dirty="0"/>
                        <a:t>quedaré de verme con alguien para salir a tomar un café y conversar al menos una vez a la semana.</a:t>
                      </a:r>
                    </a:p>
                  </a:txBody>
                  <a:tcPr>
                    <a:solidFill>
                      <a:srgbClr val="D9E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06464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9FD4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9F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61781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D9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D9E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76094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9FD4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9F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75197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D9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D9E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42891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9FD4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9F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70788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D9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D9E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72352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9FD4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9F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97557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D9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D9E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29979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9FD4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9F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2168646"/>
                  </a:ext>
                </a:extLst>
              </a:tr>
            </a:tbl>
          </a:graphicData>
        </a:graphic>
      </p:graphicFrame>
      <p:pic>
        <p:nvPicPr>
          <p:cNvPr id="2" name="Gráfico 1">
            <a:extLst>
              <a:ext uri="{FF2B5EF4-FFF2-40B4-BE49-F238E27FC236}">
                <a16:creationId xmlns:a16="http://schemas.microsoft.com/office/drawing/2014/main" id="{C737FDB7-9296-4890-B3B3-EB17BD65078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49568" y="1804615"/>
            <a:ext cx="576000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698477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788</TotalTime>
  <Words>891</Words>
  <Application>Microsoft Office PowerPoint</Application>
  <PresentationFormat>Panorámica</PresentationFormat>
  <Paragraphs>73</Paragraphs>
  <Slides>10</Slides>
  <Notes>5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Open Sans</vt:lpstr>
      <vt:lpstr>Open Sans bold</vt:lpstr>
      <vt:lpstr>Playfair Display</vt:lpstr>
      <vt:lpstr>Tema de Office</vt:lpstr>
      <vt:lpstr>Presentación de PowerPoint</vt:lpstr>
      <vt:lpstr>Define el objetivo 1</vt:lpstr>
      <vt:lpstr>Define el objetivo 2</vt:lpstr>
      <vt:lpstr>Define el objetivo 3</vt:lpstr>
      <vt:lpstr>Actividades  y administración  del tiempo</vt:lpstr>
      <vt:lpstr>Equilibrio en las diferentes áreas  de vida</vt:lpstr>
      <vt:lpstr>Equilibrio en las diferentes áreas  de vida</vt:lpstr>
      <vt:lpstr>Equilibrio en las diferentes áreas  de vida</vt:lpstr>
      <vt:lpstr>Equilibrio en las diferentes áreas  de vida</vt:lpstr>
      <vt:lpstr>Identificación y manejo del estrés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Rosa Flors</dc:creator>
  <cp:lastModifiedBy>Rosa</cp:lastModifiedBy>
  <cp:revision>111</cp:revision>
  <dcterms:created xsi:type="dcterms:W3CDTF">2019-10-02T17:46:59Z</dcterms:created>
  <dcterms:modified xsi:type="dcterms:W3CDTF">2021-03-18T00:27:01Z</dcterms:modified>
</cp:coreProperties>
</file>