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57"/>
    <a:srgbClr val="12AB9F"/>
    <a:srgbClr val="4FA5CB"/>
    <a:srgbClr val="69CFBD"/>
    <a:srgbClr val="BBE0FA"/>
    <a:srgbClr val="14809F"/>
    <a:srgbClr val="007F9C"/>
    <a:srgbClr val="0687A7"/>
    <a:srgbClr val="FAB638"/>
    <a:srgbClr val="CBD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1749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8059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9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9C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003057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141208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-8313" y="4351180"/>
            <a:ext cx="1322025" cy="1201756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003057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07F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07F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7" y="5275049"/>
            <a:ext cx="1476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07F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12AB9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52224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71216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Instructor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DB289529-0397-4F56-BC34-1849A0B1F1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94" y="5232370"/>
            <a:ext cx="1767704" cy="1650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69CFB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7F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827562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3917206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7F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269822"/>
            <a:ext cx="3932237" cy="808954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827562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3917206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269822"/>
            <a:ext cx="5860636" cy="808954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9708" y="-32813"/>
            <a:ext cx="1443377" cy="1267355"/>
          </a:xfrm>
          <a:prstGeom prst="rect">
            <a:avLst/>
          </a:prstGeom>
        </p:spPr>
      </p:pic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2C2BED2F-0D37-451A-ABAD-84A8B46604C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200" y="5208887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7F9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369E0A-C12E-4088-B1B9-0D77049A079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8200" y="5572412"/>
            <a:ext cx="7766050" cy="827087"/>
          </a:xfrm>
        </p:spPr>
        <p:txBody>
          <a:bodyPr/>
          <a:lstStyle>
            <a:lvl1pPr marL="0" indent="0"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007F9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0215AE0-C916-40EA-B163-BD5A1E0F77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0472290" y="5401068"/>
            <a:ext cx="1735963" cy="1484114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B026FCF8-38CE-485F-B949-46A60C5CE1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-8313" y="-24939"/>
            <a:ext cx="1735963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4FA5C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0E1140C6-D7B7-4F59-9641-B34FED2D9B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-12218" y="-7874"/>
            <a:ext cx="1431770" cy="1267356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95D5EF15-19A0-4A17-9E44-42EE56686A0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0472290" y="5401068"/>
            <a:ext cx="1735963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4809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F2B694CE-A4C2-436F-B4CF-8B859BD36E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76557" y="-12925"/>
            <a:ext cx="1431770" cy="1267356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3AA6F07D-4678-4774-A404-B614CA0EA76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4843" y="5384442"/>
            <a:ext cx="1735963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4FA5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28710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BBE0F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AC4DCD-65E6-4696-9DD8-3A4B43ED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212563"/>
            <a:ext cx="5614011" cy="4432874"/>
          </a:xfrm>
        </p:spPr>
        <p:txBody>
          <a:bodyPr/>
          <a:lstStyle>
            <a:lvl1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2A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BBE0F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12A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69C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5917"/>
            <a:ext cx="9144000" cy="160404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Actividad Comunicación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0030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8956"/>
            <a:ext cx="4060458" cy="1600200"/>
          </a:xfrm>
        </p:spPr>
        <p:txBody>
          <a:bodyPr>
            <a:normAutofit/>
          </a:bodyPr>
          <a:lstStyle/>
          <a:p>
            <a:r>
              <a:rPr lang="es-MX" altLang="en-US" b="1" dirty="0">
                <a:solidFill>
                  <a:srgbClr val="003057"/>
                </a:solidFill>
              </a:rPr>
              <a:t>Describe la situación:</a:t>
            </a:r>
            <a:endParaRPr lang="es-MX" b="1" dirty="0">
              <a:solidFill>
                <a:srgbClr val="003057"/>
              </a:solidFill>
            </a:endParaRP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7025B743-5AA1-4CEB-A93C-2B640F74A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729156"/>
            <a:ext cx="5823296" cy="3670664"/>
          </a:xfrm>
        </p:spPr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29156"/>
            <a:ext cx="3932237" cy="3811588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/>
              <a:t>Explica el propósito de tu mensaje:</a:t>
            </a:r>
            <a:endParaRPr lang="es-MX" b="1" dirty="0"/>
          </a:p>
        </p:txBody>
      </p:sp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id="{E3937D62-F8D1-41F6-82C9-A994FB757F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2057400"/>
            <a:ext cx="5823296" cy="3670664"/>
          </a:xfrm>
        </p:spPr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87A560-170D-4FD1-9194-39CC4AF1F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596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/>
              <a:t>Referencia 1: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/>
              <a:t>Referencia 2: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r>
              <a:rPr lang="es-MX" dirty="0"/>
              <a:t>Referencia 3: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id="{72019FB3-CB9F-47F7-8430-E3E30449F536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7500" lnSpcReduction="20000"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/>
              <a:t>Referencia 4: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/>
              <a:t>Referencia 5: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>
                <a:solidFill>
                  <a:srgbClr val="003057"/>
                </a:solidFill>
              </a:rPr>
              <a:t>Escenario 1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03057"/>
                </a:solidFill>
              </a:rPr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03057"/>
                </a:solidFill>
              </a:rPr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003057"/>
                </a:solidFill>
              </a:rPr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4FA5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12A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4FA5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4EC45130-F929-4A2E-B97E-B4986CCD4A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7571" y="452047"/>
            <a:ext cx="656859" cy="625833"/>
          </a:xfrm>
          <a:prstGeom prst="rect">
            <a:avLst/>
          </a:prstGeom>
        </p:spPr>
      </p:pic>
      <p:sp>
        <p:nvSpPr>
          <p:cNvPr id="28" name="Elipse 27">
            <a:extLst>
              <a:ext uri="{FF2B5EF4-FFF2-40B4-BE49-F238E27FC236}">
                <a16:creationId xmlns:a16="http://schemas.microsoft.com/office/drawing/2014/main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>
                <a:solidFill>
                  <a:srgbClr val="003057"/>
                </a:solidFill>
              </a:rPr>
              <a:t>Escenario 2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687A7"/>
                </a:solidFill>
              </a:rPr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687A7"/>
                </a:solidFill>
              </a:rPr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69C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AFFE769-EEBE-4A67-BCC4-143A07683F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12162" y="452047"/>
            <a:ext cx="567677" cy="64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443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>
                <a:solidFill>
                  <a:srgbClr val="003057"/>
                </a:solidFill>
              </a:rPr>
              <a:t>Escenario 3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03057"/>
                </a:solidFill>
              </a:rPr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03057"/>
                </a:solidFill>
              </a:rPr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003057"/>
                </a:solidFill>
              </a:rPr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2A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2AB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F97C1065-E220-4231-86BA-53CA116366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10993" y="452047"/>
            <a:ext cx="770014" cy="661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564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12AB9F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Conclusiones:</a:t>
            </a:r>
            <a:endParaRPr lang="es-MX" sz="2800" dirty="0">
              <a:solidFill>
                <a:srgbClr val="12AB9F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2608512"/>
            <a:ext cx="10120313" cy="319697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9" name="Diagrama de flujo: proceso 8">
            <a:extLst>
              <a:ext uri="{FF2B5EF4-FFF2-40B4-BE49-F238E27FC236}">
                <a16:creationId xmlns:a16="http://schemas.microsoft.com/office/drawing/2014/main" id="{575BFBA8-119F-4956-9FDC-D2897C03428D}"/>
              </a:ext>
            </a:extLst>
          </p:cNvPr>
          <p:cNvSpPr/>
          <p:nvPr/>
        </p:nvSpPr>
        <p:spPr>
          <a:xfrm>
            <a:off x="6058328" y="1"/>
            <a:ext cx="75344" cy="678094"/>
          </a:xfrm>
          <a:prstGeom prst="flowChartProcess">
            <a:avLst/>
          </a:prstGeom>
          <a:solidFill>
            <a:srgbClr val="69CFBD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12AB9F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01327AB-590E-4E76-95DE-EEEC892CE8D4}"/>
              </a:ext>
            </a:extLst>
          </p:cNvPr>
          <p:cNvSpPr txBox="1"/>
          <p:nvPr/>
        </p:nvSpPr>
        <p:spPr>
          <a:xfrm>
            <a:off x="1019908" y="1746738"/>
            <a:ext cx="10152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altLang="en-US" sz="1600" dirty="0"/>
              <a:t>Redacta al menos tres puntos conclusivos sobre la importancia de adaptar tu mensaje, incluyendo un párrafo que explique por qué los tres mensajes son diferentes.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60130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116</Words>
  <Application>Microsoft Office PowerPoint</Application>
  <PresentationFormat>Panorámica</PresentationFormat>
  <Paragraphs>35</Paragraphs>
  <Slides>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Describe la situación:</vt:lpstr>
      <vt:lpstr>Explica el propósito de tu mensaje:</vt:lpstr>
      <vt:lpstr>Deﬁne la postura de las fuentes</vt:lpstr>
      <vt:lpstr>Deﬁne la postura de las fuentes</vt:lpstr>
      <vt:lpstr>Escenario 1</vt:lpstr>
      <vt:lpstr>Escenario 2</vt:lpstr>
      <vt:lpstr>Escenario 3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Rosa</cp:lastModifiedBy>
  <cp:revision>82</cp:revision>
  <dcterms:created xsi:type="dcterms:W3CDTF">2019-10-02T17:46:59Z</dcterms:created>
  <dcterms:modified xsi:type="dcterms:W3CDTF">2021-03-19T18:02:54Z</dcterms:modified>
</cp:coreProperties>
</file>