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61" r:id="rId3"/>
    <p:sldId id="257" r:id="rId4"/>
    <p:sldId id="258" r:id="rId5"/>
    <p:sldId id="259" r:id="rId6"/>
    <p:sldId id="260" r:id="rId7"/>
    <p:sldId id="267" r:id="rId8"/>
    <p:sldId id="268" r:id="rId9"/>
    <p:sldId id="262" r:id="rId10"/>
    <p:sldId id="269" r:id="rId11"/>
    <p:sldId id="264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42259AF7-894C-4A63-A39A-BE2CC3313994}">
          <p14:sldIdLst>
            <p14:sldId id="256"/>
          </p14:sldIdLst>
        </p14:section>
        <p14:section name="Sección sin título" id="{830D52B4-F1FB-4C1A-A909-C81289127147}">
          <p14:sldIdLst>
            <p14:sldId id="261"/>
            <p14:sldId id="257"/>
            <p14:sldId id="258"/>
            <p14:sldId id="259"/>
            <p14:sldId id="260"/>
            <p14:sldId id="267"/>
            <p14:sldId id="268"/>
            <p14:sldId id="262"/>
            <p14:sldId id="269"/>
            <p14:sldId id="26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mino Aparicio" initials="CA" lastIdx="7" clrIdx="0">
    <p:extLst>
      <p:ext uri="{19B8F6BF-5375-455C-9EA6-DF929625EA0E}">
        <p15:presenceInfo xmlns:p15="http://schemas.microsoft.com/office/powerpoint/2012/main" userId="edfcb30bba6f556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254"/>
    <a:srgbClr val="0687A7"/>
    <a:srgbClr val="FFB01C"/>
    <a:srgbClr val="D4D649"/>
    <a:srgbClr val="003057"/>
    <a:srgbClr val="24B0A6"/>
    <a:srgbClr val="D6E8E3"/>
    <a:srgbClr val="FAB638"/>
    <a:srgbClr val="143257"/>
    <a:srgbClr val="E976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Estilo claro 1 - Acento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5407" autoAdjust="0"/>
  </p:normalViewPr>
  <p:slideViewPr>
    <p:cSldViewPr snapToGrid="0">
      <p:cViewPr varScale="1">
        <p:scale>
          <a:sx n="100" d="100"/>
          <a:sy n="100" d="100"/>
        </p:scale>
        <p:origin x="96" y="2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25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11A6B4C6-BE0B-4A61-953C-9DE54DE16CC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3E48D6D-9F0F-493A-B282-830C8A353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A8FB4-BE77-48D0-9E9D-70C77EA96A6B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7B17EC2-05DE-446A-ADAE-4DBF25508F9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75BC460-F460-4BFD-AC37-FFA9B6CB8A3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3FF0D8-49DE-41DD-B435-BCC00FF96B3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20466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0FF47-F8CC-4001-964A-A458AE4EA972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B8E66-5208-42AD-B437-5E282FC100E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4593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30893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01403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06892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5267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5311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9272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5B8E66-5208-42AD-B437-5E282FC100EA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9941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7AD972F3-DC86-408C-9C1E-ADD0C629B7F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B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8317ED1-75AE-4A41-8BB4-621550A9B7E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905917"/>
            <a:ext cx="9144000" cy="1604045"/>
          </a:xfrm>
        </p:spPr>
        <p:txBody>
          <a:bodyPr anchor="b">
            <a:normAutofit/>
          </a:bodyPr>
          <a:lstStyle>
            <a:lvl1pPr algn="ctr">
              <a:defRPr sz="5400">
                <a:solidFill>
                  <a:srgbClr val="173254"/>
                </a:solidFill>
                <a:latin typeface="Playfair Display" panose="00000500000000000000" pitchFamily="50" charset="0"/>
              </a:defRPr>
            </a:lvl1pPr>
          </a:lstStyle>
          <a:p>
            <a:r>
              <a:rPr lang="es-ES" dirty="0"/>
              <a:t>Haga clic para modificar </a:t>
            </a:r>
            <a:br>
              <a:rPr lang="es-ES" dirty="0"/>
            </a:br>
            <a:r>
              <a:rPr lang="es-ES" dirty="0"/>
              <a:t>el estilo de título del patrón</a:t>
            </a:r>
            <a:endParaRPr lang="es-MX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5714EE-0E9B-456D-A28F-76300A4ACDF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908455" y="4351180"/>
            <a:ext cx="7855027" cy="3651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Haga clic para modificar el Nombre</a:t>
            </a:r>
            <a:endParaRPr lang="es-MX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F4982431-D3FA-4C62-82BC-A48BDEA83D56}"/>
              </a:ext>
            </a:extLst>
          </p:cNvPr>
          <p:cNvSpPr/>
          <p:nvPr userDrawn="1"/>
        </p:nvSpPr>
        <p:spPr>
          <a:xfrm flipH="1">
            <a:off x="0" y="4351180"/>
            <a:ext cx="1322025" cy="1201756"/>
          </a:xfrm>
          <a:prstGeom prst="rect">
            <a:avLst/>
          </a:prstGeom>
          <a:solidFill>
            <a:srgbClr val="068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E97621"/>
              </a:solidFill>
            </a:endParaRP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F247DD5A-E21A-4AF4-BECA-2567608EF0EE}"/>
              </a:ext>
            </a:extLst>
          </p:cNvPr>
          <p:cNvSpPr txBox="1"/>
          <p:nvPr userDrawn="1"/>
        </p:nvSpPr>
        <p:spPr>
          <a:xfrm>
            <a:off x="1615806" y="4351829"/>
            <a:ext cx="129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Nombre: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2DF7AA37-162F-41DF-BE0F-347CB76711AB}"/>
              </a:ext>
            </a:extLst>
          </p:cNvPr>
          <p:cNvSpPr txBox="1"/>
          <p:nvPr userDrawn="1"/>
        </p:nvSpPr>
        <p:spPr>
          <a:xfrm>
            <a:off x="1615806" y="4821113"/>
            <a:ext cx="1193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Curso: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1BF93D0F-0F94-4296-A0B9-F186F4BBF7E1}"/>
              </a:ext>
            </a:extLst>
          </p:cNvPr>
          <p:cNvSpPr txBox="1"/>
          <p:nvPr userDrawn="1"/>
        </p:nvSpPr>
        <p:spPr>
          <a:xfrm>
            <a:off x="1615807" y="5183604"/>
            <a:ext cx="1322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Docente:</a:t>
            </a: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B5E3D8E-64EB-4A41-8867-D8958E9377D9}"/>
              </a:ext>
            </a:extLst>
          </p:cNvPr>
          <p:cNvSpPr txBox="1"/>
          <p:nvPr userDrawn="1"/>
        </p:nvSpPr>
        <p:spPr>
          <a:xfrm>
            <a:off x="4630757" y="1490547"/>
            <a:ext cx="2930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>
                <a:solidFill>
                  <a:srgbClr val="00305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Título</a:t>
            </a:r>
          </a:p>
        </p:txBody>
      </p:sp>
      <p:sp>
        <p:nvSpPr>
          <p:cNvPr id="25" name="Marcador de texto 24">
            <a:extLst>
              <a:ext uri="{FF2B5EF4-FFF2-40B4-BE49-F238E27FC236}">
                <a16:creationId xmlns:a16="http://schemas.microsoft.com/office/drawing/2014/main" id="{2BE60310-BA70-4060-9F44-ECA704C0ECA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919471" y="4825319"/>
            <a:ext cx="7855027" cy="365126"/>
          </a:xfrm>
        </p:spPr>
        <p:txBody>
          <a:bodyPr/>
          <a:lstStyle>
            <a:lvl1pPr marL="0" indent="0">
              <a:buNone/>
              <a:defRPr lang="es-MX" sz="2000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MX" dirty="0"/>
              <a:t>Haga clic para modificar el Curso</a:t>
            </a:r>
          </a:p>
          <a:p>
            <a:pPr lvl="0"/>
            <a:endParaRPr lang="es-MX" dirty="0"/>
          </a:p>
        </p:txBody>
      </p:sp>
      <p:sp>
        <p:nvSpPr>
          <p:cNvPr id="29" name="Marcador de contenido 28">
            <a:extLst>
              <a:ext uri="{FF2B5EF4-FFF2-40B4-BE49-F238E27FC236}">
                <a16:creationId xmlns:a16="http://schemas.microsoft.com/office/drawing/2014/main" id="{ED40C01C-DF88-443D-8238-B84E24594918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2938463" y="5310188"/>
            <a:ext cx="7854950" cy="342900"/>
          </a:xfrm>
        </p:spPr>
        <p:txBody>
          <a:bodyPr/>
          <a:lstStyle>
            <a:lvl1pPr marL="0" indent="0">
              <a:buNone/>
              <a:defRPr lang="es-ES" sz="2000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lang="es-ES" sz="2000" kern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Docente</a:t>
            </a:r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A030C2A6-F988-4EEB-9A80-C180FF9312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V="1">
            <a:off x="10504851" y="5362804"/>
            <a:ext cx="1699199" cy="1504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4761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k object 17">
            <a:extLst>
              <a:ext uri="{FF2B5EF4-FFF2-40B4-BE49-F238E27FC236}">
                <a16:creationId xmlns:a16="http://schemas.microsoft.com/office/drawing/2014/main" id="{A89E42D0-87F5-4550-92C2-6E54B08704CE}"/>
              </a:ext>
            </a:extLst>
          </p:cNvPr>
          <p:cNvSpPr/>
          <p:nvPr userDrawn="1"/>
        </p:nvSpPr>
        <p:spPr>
          <a:xfrm>
            <a:off x="0" y="-25400"/>
            <a:ext cx="12192000" cy="225425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0687A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DCABF17B-33E4-4864-889B-EA5223C6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48640"/>
            <a:ext cx="10657945" cy="777240"/>
          </a:xfr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defRPr sz="280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7" name="Marcador de contenido 11">
            <a:extLst>
              <a:ext uri="{FF2B5EF4-FFF2-40B4-BE49-F238E27FC236}">
                <a16:creationId xmlns:a16="http://schemas.microsoft.com/office/drawing/2014/main" id="{E882B865-4404-473A-953D-D2525539AB0C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624805"/>
            <a:ext cx="4736335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19" name="Marcador de texto 13">
            <a:extLst>
              <a:ext uri="{FF2B5EF4-FFF2-40B4-BE49-F238E27FC236}">
                <a16:creationId xmlns:a16="http://schemas.microsoft.com/office/drawing/2014/main" id="{FEB78CCE-DBBB-4077-B170-943E22C0873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946403"/>
            <a:ext cx="4736335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2" name="Marcador de contenido 11">
            <a:extLst>
              <a:ext uri="{FF2B5EF4-FFF2-40B4-BE49-F238E27FC236}">
                <a16:creationId xmlns:a16="http://schemas.microsoft.com/office/drawing/2014/main" id="{52125084-FD6D-490E-99A6-82175A3F5E3C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345185" y="2624805"/>
            <a:ext cx="5152547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23" name="Marcador de texto 13">
            <a:extLst>
              <a:ext uri="{FF2B5EF4-FFF2-40B4-BE49-F238E27FC236}">
                <a16:creationId xmlns:a16="http://schemas.microsoft.com/office/drawing/2014/main" id="{C62AB215-B84C-476B-90E0-E7711AC4DE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45185" y="2946403"/>
            <a:ext cx="5152547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489E1D27-01E5-4D76-9255-B04290F8FC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531" y="-41126"/>
            <a:ext cx="1509527" cy="1267356"/>
          </a:xfrm>
          <a:prstGeom prst="rect">
            <a:avLst/>
          </a:prstGeom>
        </p:spPr>
      </p:pic>
      <p:pic>
        <p:nvPicPr>
          <p:cNvPr id="26" name="Imagen 25">
            <a:extLst>
              <a:ext uri="{FF2B5EF4-FFF2-40B4-BE49-F238E27FC236}">
                <a16:creationId xmlns:a16="http://schemas.microsoft.com/office/drawing/2014/main" id="{BFFDD1D6-5A74-4568-B923-228625044A8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10800000">
            <a:off x="10693396" y="5605495"/>
            <a:ext cx="1509527" cy="1267356"/>
          </a:xfrm>
          <a:prstGeom prst="rect">
            <a:avLst/>
          </a:prstGeom>
        </p:spPr>
      </p:pic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C4FF9ED-B5D8-4AE9-8980-D4293FA2129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838200" y="4362450"/>
            <a:ext cx="4736336" cy="194627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endParaRPr lang="es-MX" dirty="0"/>
          </a:p>
        </p:txBody>
      </p:sp>
      <p:sp>
        <p:nvSpPr>
          <p:cNvPr id="5" name="Marcador de posición de imagen 4">
            <a:extLst>
              <a:ext uri="{FF2B5EF4-FFF2-40B4-BE49-F238E27FC236}">
                <a16:creationId xmlns:a16="http://schemas.microsoft.com/office/drawing/2014/main" id="{A2604152-4626-45E5-88D0-5ED0FD59679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345715" y="4362450"/>
            <a:ext cx="5152547" cy="1946275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8768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contenido 11">
            <a:extLst>
              <a:ext uri="{FF2B5EF4-FFF2-40B4-BE49-F238E27FC236}">
                <a16:creationId xmlns:a16="http://schemas.microsoft.com/office/drawing/2014/main" id="{8FBC6FB1-C889-4132-8F7A-2C297ECD6FE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487645"/>
            <a:ext cx="10394950" cy="244538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8" name="bk object 17">
            <a:extLst>
              <a:ext uri="{FF2B5EF4-FFF2-40B4-BE49-F238E27FC236}">
                <a16:creationId xmlns:a16="http://schemas.microsoft.com/office/drawing/2014/main" id="{A8FD1730-5500-465E-B2C9-879E4D2015C2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0687A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832E3763-4333-4591-8975-7A96048DA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D6E8E3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10" name="Marcador de texto 13">
            <a:extLst>
              <a:ext uri="{FF2B5EF4-FFF2-40B4-BE49-F238E27FC236}">
                <a16:creationId xmlns:a16="http://schemas.microsoft.com/office/drawing/2014/main" id="{374BD848-3EE3-49BE-BF99-0E3A8E4B3B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38200" y="2843533"/>
            <a:ext cx="10394950" cy="1175574"/>
          </a:xfrm>
        </p:spPr>
        <p:txBody>
          <a:bodyPr/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1" name="Marcador de texto 15">
            <a:extLst>
              <a:ext uri="{FF2B5EF4-FFF2-40B4-BE49-F238E27FC236}">
                <a16:creationId xmlns:a16="http://schemas.microsoft.com/office/drawing/2014/main" id="{0D1C29C1-66C0-42D6-9C73-E12CE6406E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200" y="4363941"/>
            <a:ext cx="10394950" cy="244539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el texto</a:t>
            </a:r>
            <a:endParaRPr lang="es-MX" dirty="0"/>
          </a:p>
        </p:txBody>
      </p:sp>
      <p:sp>
        <p:nvSpPr>
          <p:cNvPr id="12" name="Marcador de texto 17">
            <a:extLst>
              <a:ext uri="{FF2B5EF4-FFF2-40B4-BE49-F238E27FC236}">
                <a16:creationId xmlns:a16="http://schemas.microsoft.com/office/drawing/2014/main" id="{23C82040-765F-452A-ADA6-A486BF85E0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38200" y="4738591"/>
            <a:ext cx="10394950" cy="1149140"/>
          </a:xfrm>
        </p:spPr>
        <p:txBody>
          <a:bodyPr>
            <a:noAutofit/>
          </a:bodyPr>
          <a:lstStyle>
            <a:lvl1pPr marL="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buNone/>
              <a:defRPr lang="es-E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s-ES" dirty="0"/>
              <a:t>Haga clic para modificar el texto</a:t>
            </a:r>
          </a:p>
        </p:txBody>
      </p:sp>
      <p:grpSp>
        <p:nvGrpSpPr>
          <p:cNvPr id="2" name="Grupo 1">
            <a:extLst>
              <a:ext uri="{FF2B5EF4-FFF2-40B4-BE49-F238E27FC236}">
                <a16:creationId xmlns:a16="http://schemas.microsoft.com/office/drawing/2014/main" id="{9DF5C4D4-9ED5-4772-A6BD-A506EF47186C}"/>
              </a:ext>
            </a:extLst>
          </p:cNvPr>
          <p:cNvGrpSpPr/>
          <p:nvPr userDrawn="1"/>
        </p:nvGrpSpPr>
        <p:grpSpPr>
          <a:xfrm flipH="1">
            <a:off x="-9531" y="-41126"/>
            <a:ext cx="12220767" cy="6913977"/>
            <a:chOff x="-9531" y="-41126"/>
            <a:chExt cx="12220767" cy="6913977"/>
          </a:xfrm>
        </p:grpSpPr>
        <p:pic>
          <p:nvPicPr>
            <p:cNvPr id="15" name="Imagen 14">
              <a:extLst>
                <a:ext uri="{FF2B5EF4-FFF2-40B4-BE49-F238E27FC236}">
                  <a16:creationId xmlns:a16="http://schemas.microsoft.com/office/drawing/2014/main" id="{32DB177E-9FE2-407B-8CC7-C19C26430D5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-9531" y="-41126"/>
              <a:ext cx="1509527" cy="1267356"/>
            </a:xfrm>
            <a:prstGeom prst="rect">
              <a:avLst/>
            </a:prstGeom>
          </p:spPr>
        </p:pic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0503E0A3-5486-415D-A994-A4C5BEF85F8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10800000">
              <a:off x="10701709" y="5605495"/>
              <a:ext cx="1509527" cy="126735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7213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k object 17">
            <a:extLst>
              <a:ext uri="{FF2B5EF4-FFF2-40B4-BE49-F238E27FC236}">
                <a16:creationId xmlns:a16="http://schemas.microsoft.com/office/drawing/2014/main" id="{B8D96C9B-2579-4342-8054-1D64CAAD187A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FAB63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C9CFA58-3124-49FD-9D56-6100FCB9DB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8E047A2-58D8-468C-80AE-D8AB77C25B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61611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B58E038-7EF0-40AA-B8C7-7DEE2959D6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440023"/>
            <a:ext cx="5157787" cy="250871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F5A6E34-07D1-4CC1-8940-D2318EC833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61611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FF75AD2-769F-4073-90FB-86F36DA596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440023"/>
            <a:ext cx="5183188" cy="2508717"/>
          </a:xfrm>
        </p:spPr>
        <p:txBody>
          <a:bodyPr/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s-MX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B3BC507-44F5-40E9-B719-17252C812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CFE20D1-7577-4ACD-B908-58236C6A1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60EE91F-37EF-49D3-943D-0B6BC7F15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F81ECAB8-8654-4D4D-8132-D23A7A017F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794" y="5232370"/>
            <a:ext cx="1767704" cy="165056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5BF49817-BED4-4DFD-A47D-91F4121077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16625" y="-8313"/>
            <a:ext cx="1154229" cy="107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877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4D649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Marcador de contenido 10">
            <a:extLst>
              <a:ext uri="{FF2B5EF4-FFF2-40B4-BE49-F238E27FC236}">
                <a16:creationId xmlns:a16="http://schemas.microsoft.com/office/drawing/2014/main" id="{A4D211C6-7403-4747-8955-155880FB0CAE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838200" y="2487645"/>
            <a:ext cx="7271763" cy="268210"/>
          </a:xfrm>
        </p:spPr>
        <p:txBody>
          <a:bodyPr>
            <a:noAutofit/>
          </a:bodyPr>
          <a:lstStyle>
            <a:lvl1pPr marL="0" indent="0">
              <a:buNone/>
              <a:defRPr lang="es-ES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lang="es-ES" sz="1800" b="1" kern="1200" dirty="0" smtClean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lang="es-MX" sz="1800" b="1" kern="1200" dirty="0">
                <a:solidFill>
                  <a:srgbClr val="D4D64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3" name="Marcador de contenido 12">
            <a:extLst>
              <a:ext uri="{FF2B5EF4-FFF2-40B4-BE49-F238E27FC236}">
                <a16:creationId xmlns:a16="http://schemas.microsoft.com/office/drawing/2014/main" id="{62EEDFDA-3345-4B7C-9C24-ABEF776CBFC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38200" y="2842294"/>
            <a:ext cx="10515600" cy="268211"/>
          </a:xfrm>
        </p:spPr>
        <p:txBody>
          <a:bodyPr/>
          <a:lstStyle>
            <a:lvl1pPr marL="0" indent="0"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5" name="Marcador de contenido 14">
            <a:extLst>
              <a:ext uri="{FF2B5EF4-FFF2-40B4-BE49-F238E27FC236}">
                <a16:creationId xmlns:a16="http://schemas.microsoft.com/office/drawing/2014/main" id="{B4622099-75E9-4B21-88E9-CC7919B72ECF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838200" y="3635163"/>
            <a:ext cx="10515600" cy="268288"/>
          </a:xfrm>
        </p:spPr>
        <p:txBody>
          <a:bodyPr>
            <a:noAutofit/>
          </a:bodyPr>
          <a:lstStyle>
            <a:lvl1pPr marL="0" indent="0">
              <a:buFont typeface="Arial" panose="020B0604020202020204" pitchFamily="34" charset="0"/>
              <a:buNone/>
              <a:defRPr lang="es-MX" sz="1800" b="1" kern="1200" dirty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</p:txBody>
      </p:sp>
      <p:sp>
        <p:nvSpPr>
          <p:cNvPr id="17" name="Marcador de contenido 16">
            <a:extLst>
              <a:ext uri="{FF2B5EF4-FFF2-40B4-BE49-F238E27FC236}">
                <a16:creationId xmlns:a16="http://schemas.microsoft.com/office/drawing/2014/main" id="{397DEC50-06EE-4242-B17F-667F624CE98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838200" y="3973969"/>
            <a:ext cx="10515600" cy="268288"/>
          </a:xfrm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2BEA9F53-F35C-4A66-BB29-059E5A573FCF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38200" y="4807824"/>
            <a:ext cx="10515600" cy="268287"/>
          </a:xfrm>
        </p:spPr>
        <p:txBody>
          <a:bodyPr/>
          <a:lstStyle>
            <a:lvl1pPr marL="0" indent="0">
              <a:buNone/>
              <a:defRPr lang="es-MX" sz="1800" b="1" kern="1200" dirty="0" smtClean="0">
                <a:solidFill>
                  <a:srgbClr val="0687A7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</a:t>
            </a:r>
            <a:r>
              <a:rPr lang="es-ES" dirty="0" err="1"/>
              <a:t>n°</a:t>
            </a:r>
            <a:r>
              <a:rPr lang="es-ES" dirty="0"/>
              <a:t> de referencia</a:t>
            </a:r>
            <a:endParaRPr lang="es-MX" dirty="0"/>
          </a:p>
          <a:p>
            <a:pPr lvl="4"/>
            <a:endParaRPr lang="es-MX" dirty="0"/>
          </a:p>
        </p:txBody>
      </p:sp>
      <p:sp>
        <p:nvSpPr>
          <p:cNvPr id="21" name="Marcador de contenido 20">
            <a:extLst>
              <a:ext uri="{FF2B5EF4-FFF2-40B4-BE49-F238E27FC236}">
                <a16:creationId xmlns:a16="http://schemas.microsoft.com/office/drawing/2014/main" id="{F1457542-4BAF-4FA4-9AF5-9ABB8A677377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838200" y="5159139"/>
            <a:ext cx="10515600" cy="241300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None/>
              <a:defRPr lang="es-MX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</a:pPr>
            <a:r>
              <a:rPr lang="es-ES" dirty="0"/>
              <a:t>Haga clic para modificar el texto del patrón</a:t>
            </a:r>
            <a:endParaRPr lang="es-MX" dirty="0"/>
          </a:p>
          <a:p>
            <a:pPr lvl="4"/>
            <a:endParaRPr lang="es-MX" dirty="0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-16625" y="-16626"/>
            <a:ext cx="12224123" cy="6891251"/>
            <a:chOff x="-16625" y="-33252"/>
            <a:chExt cx="12224123" cy="6891251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794" y="5207431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-16625" y="-33252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7883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k object 17">
            <a:extLst>
              <a:ext uri="{FF2B5EF4-FFF2-40B4-BE49-F238E27FC236}">
                <a16:creationId xmlns:a16="http://schemas.microsoft.com/office/drawing/2014/main" id="{36B78BFA-4C7C-4A32-AADF-3F085EB71126}"/>
              </a:ext>
            </a:extLst>
          </p:cNvPr>
          <p:cNvSpPr/>
          <p:nvPr userDrawn="1"/>
        </p:nvSpPr>
        <p:spPr>
          <a:xfrm>
            <a:off x="0" y="1"/>
            <a:ext cx="12192000" cy="2159306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6E8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BBD1D3D-694E-4491-B749-FBE25DB952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6D898CD-1898-4966-9DD7-FAFA25214E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FC08331-7A4D-482D-A260-AD2F53AEC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6AA95F6-2140-45D1-9752-FF7658F21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grpSp>
        <p:nvGrpSpPr>
          <p:cNvPr id="24" name="Grupo 23">
            <a:extLst>
              <a:ext uri="{FF2B5EF4-FFF2-40B4-BE49-F238E27FC236}">
                <a16:creationId xmlns:a16="http://schemas.microsoft.com/office/drawing/2014/main" id="{EB082C03-1C99-4A25-8D2B-87119E169F41}"/>
              </a:ext>
            </a:extLst>
          </p:cNvPr>
          <p:cNvGrpSpPr/>
          <p:nvPr userDrawn="1"/>
        </p:nvGrpSpPr>
        <p:grpSpPr>
          <a:xfrm flipH="1">
            <a:off x="-16625" y="-16626"/>
            <a:ext cx="12232436" cy="6882938"/>
            <a:chOff x="-8312" y="-16626"/>
            <a:chExt cx="12232436" cy="6882938"/>
          </a:xfrm>
        </p:grpSpPr>
        <p:pic>
          <p:nvPicPr>
            <p:cNvPr id="22" name="Imagen 21">
              <a:extLst>
                <a:ext uri="{FF2B5EF4-FFF2-40B4-BE49-F238E27FC236}">
                  <a16:creationId xmlns:a16="http://schemas.microsoft.com/office/drawing/2014/main" id="{07363C51-E4C0-4495-B6CF-3BF2E33E77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56420" y="5215744"/>
              <a:ext cx="1767704" cy="1650568"/>
            </a:xfrm>
            <a:prstGeom prst="rect">
              <a:avLst/>
            </a:prstGeom>
          </p:spPr>
        </p:pic>
        <p:pic>
          <p:nvPicPr>
            <p:cNvPr id="23" name="Imagen 22">
              <a:extLst>
                <a:ext uri="{FF2B5EF4-FFF2-40B4-BE49-F238E27FC236}">
                  <a16:creationId xmlns:a16="http://schemas.microsoft.com/office/drawing/2014/main" id="{307D1F69-A64C-45D0-B499-6AED1597D8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-8312" y="-16626"/>
              <a:ext cx="1154229" cy="10777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617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FB4E2B0-91F6-4C17-A160-6341486951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07528CE-28D8-4ECE-B776-45F11276C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1F1F912-E5A3-4F6A-BD1A-51ACD5C92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860536CA-09F8-45AF-98B8-77BD0629E175}"/>
              </a:ext>
            </a:extLst>
          </p:cNvPr>
          <p:cNvSpPr/>
          <p:nvPr userDrawn="1"/>
        </p:nvSpPr>
        <p:spPr>
          <a:xfrm>
            <a:off x="0" y="6262240"/>
            <a:ext cx="12192000" cy="611436"/>
          </a:xfrm>
          <a:prstGeom prst="rect">
            <a:avLst/>
          </a:prstGeom>
          <a:solidFill>
            <a:srgbClr val="FFB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D4D649"/>
              </a:solidFill>
            </a:endParaRP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9DDAF17-62E7-4DF6-B3B5-EE88E5A72F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1828800"/>
            <a:ext cx="10120313" cy="3976688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D3908CEA-EBCF-43F1-8943-BB8F57667B45}"/>
              </a:ext>
            </a:extLst>
          </p:cNvPr>
          <p:cNvSpPr/>
          <p:nvPr userDrawn="1"/>
        </p:nvSpPr>
        <p:spPr>
          <a:xfrm rot="7571380"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02820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DF22ACD1-0D31-4974-88A5-2D06720C75FB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C70B6-0014-4D6E-A3FD-204BCAD4F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s-MX" sz="2800" kern="1200" dirty="0">
                <a:solidFill>
                  <a:srgbClr val="1480A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121B9FA-7A7B-430A-AF7E-88664702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1722D2-C45E-426C-9982-8DB761DD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Elipse 8">
            <a:extLst>
              <a:ext uri="{FF2B5EF4-FFF2-40B4-BE49-F238E27FC236}">
                <a16:creationId xmlns:a16="http://schemas.microsoft.com/office/drawing/2014/main" id="{5754EA05-CEC0-4B88-8464-5F2E8E266494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0687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0A95394-308A-4E05-9A3F-FA9C00B4FCCE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D4D64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88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k object 17">
            <a:extLst>
              <a:ext uri="{FF2B5EF4-FFF2-40B4-BE49-F238E27FC236}">
                <a16:creationId xmlns:a16="http://schemas.microsoft.com/office/drawing/2014/main" id="{1D24DB01-E75F-4CE1-A1BC-831B1C27D52F}"/>
              </a:ext>
            </a:extLst>
          </p:cNvPr>
          <p:cNvSpPr/>
          <p:nvPr userDrawn="1"/>
        </p:nvSpPr>
        <p:spPr>
          <a:xfrm>
            <a:off x="0" y="-25400"/>
            <a:ext cx="5012675" cy="6883400"/>
          </a:xfrm>
          <a:custGeom>
            <a:avLst/>
            <a:gdLst/>
            <a:ahLst/>
            <a:cxnLst/>
            <a:rect l="l" t="t" r="r" b="b"/>
            <a:pathLst>
              <a:path w="12668250" h="6426200">
                <a:moveTo>
                  <a:pt x="0" y="0"/>
                </a:moveTo>
                <a:lnTo>
                  <a:pt x="12668250" y="0"/>
                </a:lnTo>
                <a:lnTo>
                  <a:pt x="12668250" y="6426200"/>
                </a:lnTo>
                <a:lnTo>
                  <a:pt x="0" y="6426200"/>
                </a:lnTo>
                <a:lnTo>
                  <a:pt x="0" y="0"/>
                </a:lnTo>
                <a:close/>
              </a:path>
            </a:pathLst>
          </a:custGeom>
          <a:solidFill>
            <a:srgbClr val="D3EAE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D6849D8-68BC-475C-BDE3-AF458BA64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2868517"/>
            <a:ext cx="3932237" cy="1120966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9" name="Marcador de número de diapositiva 6">
            <a:extLst>
              <a:ext uri="{FF2B5EF4-FFF2-40B4-BE49-F238E27FC236}">
                <a16:creationId xmlns:a16="http://schemas.microsoft.com/office/drawing/2014/main" id="{4741B103-C4CB-4671-A146-D7209E39C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80B87A27-5DB6-43C1-898D-00C544DCE06F}" type="slidenum">
              <a:rPr lang="es-MX" smtClean="0"/>
              <a:t>‹Nº›</a:t>
            </a:fld>
            <a:endParaRPr lang="es-MX" dirty="0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9AEBD85B-8183-4005-988F-72747205535C}"/>
              </a:ext>
            </a:extLst>
          </p:cNvPr>
          <p:cNvSpPr/>
          <p:nvPr userDrawn="1"/>
        </p:nvSpPr>
        <p:spPr>
          <a:xfrm>
            <a:off x="340963" y="6164666"/>
            <a:ext cx="309966" cy="309966"/>
          </a:xfrm>
          <a:prstGeom prst="ellipse">
            <a:avLst/>
          </a:prstGeom>
          <a:solidFill>
            <a:srgbClr val="FFB0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7906CB8F-8A92-45A6-AF9C-8444CCDF913C}"/>
              </a:ext>
            </a:extLst>
          </p:cNvPr>
          <p:cNvSpPr/>
          <p:nvPr userDrawn="1"/>
        </p:nvSpPr>
        <p:spPr>
          <a:xfrm>
            <a:off x="11174278" y="412749"/>
            <a:ext cx="617349" cy="617349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Marcador de contenido 2">
            <a:extLst>
              <a:ext uri="{FF2B5EF4-FFF2-40B4-BE49-F238E27FC236}">
                <a16:creationId xmlns:a16="http://schemas.microsoft.com/office/drawing/2014/main" id="{4BCEC5CF-0DFC-4D24-A6F5-CEE8A3F1F68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741376" y="937141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3" name="Marcador de texto 5">
            <a:extLst>
              <a:ext uri="{FF2B5EF4-FFF2-40B4-BE49-F238E27FC236}">
                <a16:creationId xmlns:a16="http://schemas.microsoft.com/office/drawing/2014/main" id="{5CE6B406-1E39-413F-AFFB-C30FD5C02E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741988" y="1443841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4" name="Marcador de contenido 2">
            <a:extLst>
              <a:ext uri="{FF2B5EF4-FFF2-40B4-BE49-F238E27FC236}">
                <a16:creationId xmlns:a16="http://schemas.microsoft.com/office/drawing/2014/main" id="{9859EED5-A98B-496D-BD1E-D2CFC8D09D68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5741376" y="2593095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5" name="Marcador de texto 5">
            <a:extLst>
              <a:ext uri="{FF2B5EF4-FFF2-40B4-BE49-F238E27FC236}">
                <a16:creationId xmlns:a16="http://schemas.microsoft.com/office/drawing/2014/main" id="{1C238D60-6780-45CB-B9D6-C38BBC69F4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741988" y="3099795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id="{AAD61805-42AE-4D0C-B0ED-211B7C99AEA5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5738202" y="4261789"/>
            <a:ext cx="5614011" cy="365125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9144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13716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 sz="1800" b="1">
                <a:solidFill>
                  <a:srgbClr val="173254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/>
              <a:t>Haga clic para modificar texto del patrón</a:t>
            </a:r>
          </a:p>
        </p:txBody>
      </p:sp>
      <p:sp>
        <p:nvSpPr>
          <p:cNvPr id="17" name="Marcador de texto 5">
            <a:extLst>
              <a:ext uri="{FF2B5EF4-FFF2-40B4-BE49-F238E27FC236}">
                <a16:creationId xmlns:a16="http://schemas.microsoft.com/office/drawing/2014/main" id="{62332001-DBD1-4896-910F-B7A7C5C4E46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738814" y="4768489"/>
            <a:ext cx="5610225" cy="1012920"/>
          </a:xfr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s-ES" dirty="0"/>
              <a:t>Haga clic para modificar los estilos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2565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89F5DF2-6D60-4FFF-A9EB-58E6521D6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8CDB30-7B02-44D7-A3B5-380DA4D7C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657E4C-0C0F-42ED-B227-8EDEB4171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E0646-CEA4-4EB0-A170-448FEBC78CEE}" type="datetimeFigureOut">
              <a:rPr lang="es-MX" smtClean="0"/>
              <a:t>18/03/2021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AAD82A-1271-44AA-BFF3-DB4384D6E4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60EF98-24EB-41CA-9FB3-FF0D6B7C34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87A27-5DB6-43C1-898D-00C544DCE0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6927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1" r:id="rId3"/>
    <p:sldLayoutId id="2147483653" r:id="rId4"/>
    <p:sldLayoutId id="2147483654" r:id="rId5"/>
    <p:sldLayoutId id="2147483659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5.sv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ítulo 15">
            <a:extLst>
              <a:ext uri="{FF2B5EF4-FFF2-40B4-BE49-F238E27FC236}">
                <a16:creationId xmlns:a16="http://schemas.microsoft.com/office/drawing/2014/main" id="{B8611CBC-354C-4598-8A85-163766F1B6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04822"/>
            <a:ext cx="9144000" cy="160404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6" name="Subtítulo 5">
            <a:extLst>
              <a:ext uri="{FF2B5EF4-FFF2-40B4-BE49-F238E27FC236}">
                <a16:creationId xmlns:a16="http://schemas.microsoft.com/office/drawing/2014/main" id="{F5D4D9BF-3E46-4262-B20B-AF015854E27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id="{0A8EEA20-7496-43B3-821B-F753E182D7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endParaRPr lang="es-MX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EE068852-B973-4343-BDDF-5A570D0297F8}"/>
              </a:ext>
            </a:extLst>
          </p:cNvPr>
          <p:cNvSpPr txBox="1"/>
          <p:nvPr/>
        </p:nvSpPr>
        <p:spPr>
          <a:xfrm>
            <a:off x="2543908" y="515815"/>
            <a:ext cx="710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>
                <a:solidFill>
                  <a:srgbClr val="173254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Demuestra tus habilidades de liderazgo</a:t>
            </a:r>
          </a:p>
        </p:txBody>
      </p:sp>
      <p:cxnSp>
        <p:nvCxnSpPr>
          <p:cNvPr id="23" name="Conector recto 22">
            <a:extLst>
              <a:ext uri="{FF2B5EF4-FFF2-40B4-BE49-F238E27FC236}">
                <a16:creationId xmlns:a16="http://schemas.microsoft.com/office/drawing/2014/main" id="{062267F3-34F8-43C9-97A6-1BD0C4591C92}"/>
              </a:ext>
            </a:extLst>
          </p:cNvPr>
          <p:cNvCxnSpPr/>
          <p:nvPr/>
        </p:nvCxnSpPr>
        <p:spPr>
          <a:xfrm>
            <a:off x="4078605" y="3509962"/>
            <a:ext cx="4034790" cy="0"/>
          </a:xfrm>
          <a:prstGeom prst="line">
            <a:avLst/>
          </a:prstGeom>
          <a:ln>
            <a:solidFill>
              <a:srgbClr val="1732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Marcador de contenido 33">
            <a:extLst>
              <a:ext uri="{FF2B5EF4-FFF2-40B4-BE49-F238E27FC236}">
                <a16:creationId xmlns:a16="http://schemas.microsoft.com/office/drawing/2014/main" id="{C793505A-6F55-4D48-8756-A434AF37509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>
            <a:normAutofit lnSpcReduction="10000"/>
          </a:bodyPr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68696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8200" y="2487645"/>
            <a:ext cx="10394950" cy="618970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  <a:spcBef>
                <a:spcPts val="1200"/>
              </a:spcBef>
            </a:pPr>
            <a:r>
              <a:rPr lang="es-MX" sz="1300" dirty="0">
                <a:solidFill>
                  <a:srgbClr val="173254"/>
                </a:solidFill>
              </a:rPr>
              <a:t>El tiempo programado de la junta se ha agotado pero un número importante de los asistentes aún está exponiendo inquietudes o aportaciones: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Situaciones inesperadas a </a:t>
            </a:r>
            <a:br>
              <a:rPr lang="es-MX" b="1" dirty="0"/>
            </a:br>
            <a:r>
              <a:rPr lang="es-MX" b="1" dirty="0"/>
              <a:t>resolver durante la junta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3055067"/>
            <a:ext cx="10394950" cy="964040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4363942"/>
            <a:ext cx="9841523" cy="292468"/>
          </a:xfrm>
        </p:spPr>
        <p:txBody>
          <a:bodyPr>
            <a:normAutofit/>
          </a:bodyPr>
          <a:lstStyle/>
          <a:p>
            <a:pPr>
              <a:lnSpc>
                <a:spcPts val="1400"/>
              </a:lnSpc>
            </a:pPr>
            <a:r>
              <a:rPr lang="es-MX" sz="1300" dirty="0">
                <a:solidFill>
                  <a:srgbClr val="173254"/>
                </a:solidFill>
              </a:rPr>
              <a:t>Algunos de los participantes solicitan mayores atribuciones o responsabilidades de las que habías decidido delegar:</a:t>
            </a:r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4747846"/>
            <a:ext cx="10394950" cy="96403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68961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7">
            <a:extLst>
              <a:ext uri="{FF2B5EF4-FFF2-40B4-BE49-F238E27FC236}">
                <a16:creationId xmlns:a16="http://schemas.microsoft.com/office/drawing/2014/main" id="{95CE1D13-CED5-497B-ADF5-ED26BB6771C5}"/>
              </a:ext>
            </a:extLst>
          </p:cNvPr>
          <p:cNvSpPr txBox="1">
            <a:spLocks/>
          </p:cNvSpPr>
          <p:nvPr/>
        </p:nvSpPr>
        <p:spPr>
          <a:xfrm>
            <a:off x="838200" y="934948"/>
            <a:ext cx="10515600" cy="43151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MX" sz="2800" b="1" dirty="0">
                <a:solidFill>
                  <a:srgbClr val="D4D649"/>
                </a:solidFill>
                <a:latin typeface="Open Sans bold" panose="020B0806030504020204" pitchFamily="34" charset="0"/>
                <a:ea typeface="Open Sans bold" panose="020B0806030504020204" pitchFamily="34" charset="0"/>
                <a:cs typeface="Open Sans bold" panose="020B0806030504020204" pitchFamily="34" charset="0"/>
              </a:rPr>
              <a:t>Conclusiones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7D732375-A932-4B90-9156-873F445C56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47750" y="2309446"/>
            <a:ext cx="10120313" cy="3496042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6EFF10C-57B7-455F-B2FA-DEACF0F69724}"/>
              </a:ext>
            </a:extLst>
          </p:cNvPr>
          <p:cNvSpPr txBox="1"/>
          <p:nvPr/>
        </p:nvSpPr>
        <p:spPr>
          <a:xfrm>
            <a:off x="1047750" y="1770185"/>
            <a:ext cx="10070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173254"/>
                </a:solidFill>
              </a:rPr>
              <a:t>Escribe al menos tres reflexiones finales sobre la aplicación de tus habilidades de liderazgo.</a:t>
            </a:r>
          </a:p>
        </p:txBody>
      </p:sp>
    </p:spTree>
    <p:extLst>
      <p:ext uri="{BB962C8B-B14F-4D97-AF65-F5344CB8AC3E}">
        <p14:creationId xmlns:p14="http://schemas.microsoft.com/office/powerpoint/2010/main" val="1060130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ítulo 17">
            <a:extLst>
              <a:ext uri="{FF2B5EF4-FFF2-40B4-BE49-F238E27FC236}">
                <a16:creationId xmlns:a16="http://schemas.microsoft.com/office/drawing/2014/main" id="{1A374762-2EEA-4C25-BA4B-7789AA7DC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Define tu posición de liderazgo</a:t>
            </a: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8BE8302F-D2DF-448D-92A5-099E2F9AC470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173254"/>
                </a:solidFill>
              </a:rPr>
              <a:t>Puesto / Cargo a desempeñar:</a:t>
            </a: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0223FA3-6305-4B6E-93EF-B1285DC3A44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3" name="Marcador de contenido 22">
            <a:extLst>
              <a:ext uri="{FF2B5EF4-FFF2-40B4-BE49-F238E27FC236}">
                <a16:creationId xmlns:a16="http://schemas.microsoft.com/office/drawing/2014/main" id="{FE6951E5-9EF3-4C26-B57A-5D9A21BB6CCC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/>
              <a:t>Personal a cargo: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3FD360B3-4D2D-402B-8032-6820ED88DA1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2" name="Marcador de posición de imagen 11">
            <a:extLst>
              <a:ext uri="{FF2B5EF4-FFF2-40B4-BE49-F238E27FC236}">
                <a16:creationId xmlns:a16="http://schemas.microsoft.com/office/drawing/2014/main" id="{A660E8AD-DB9D-49A4-BE0E-E86D6844FDDF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/>
      </p:sp>
      <p:sp>
        <p:nvSpPr>
          <p:cNvPr id="13" name="Marcador de posición de imagen 12">
            <a:extLst>
              <a:ext uri="{FF2B5EF4-FFF2-40B4-BE49-F238E27FC236}">
                <a16:creationId xmlns:a16="http://schemas.microsoft.com/office/drawing/2014/main" id="{843EA3F3-E172-442E-843C-731890DC77EA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/>
      </p:sp>
      <p:sp>
        <p:nvSpPr>
          <p:cNvPr id="30" name="Elipse 29">
            <a:extLst>
              <a:ext uri="{FF2B5EF4-FFF2-40B4-BE49-F238E27FC236}">
                <a16:creationId xmlns:a16="http://schemas.microsoft.com/office/drawing/2014/main" id="{CB79DE8E-FB3A-4E88-895B-AE6077B7804F}"/>
              </a:ext>
            </a:extLst>
          </p:cNvPr>
          <p:cNvSpPr/>
          <p:nvPr/>
        </p:nvSpPr>
        <p:spPr>
          <a:xfrm>
            <a:off x="541167" y="262480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" name="Elipse 33">
            <a:extLst>
              <a:ext uri="{FF2B5EF4-FFF2-40B4-BE49-F238E27FC236}">
                <a16:creationId xmlns:a16="http://schemas.microsoft.com/office/drawing/2014/main" id="{15ED9F40-469A-4582-8176-6A306704BADE}"/>
              </a:ext>
            </a:extLst>
          </p:cNvPr>
          <p:cNvSpPr/>
          <p:nvPr/>
        </p:nvSpPr>
        <p:spPr>
          <a:xfrm>
            <a:off x="11169433" y="2639506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2953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788359C2-67D1-4613-BB0C-37FCD8804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811" y="2868517"/>
            <a:ext cx="3932237" cy="1120966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es-MX" b="1" dirty="0">
                <a:solidFill>
                  <a:srgbClr val="0687A7"/>
                </a:solidFill>
                <a:sym typeface="Calibri"/>
              </a:rPr>
              <a:t>Situación actual </a:t>
            </a:r>
            <a:br>
              <a:rPr lang="es-MX" b="1" dirty="0">
                <a:solidFill>
                  <a:srgbClr val="0687A7"/>
                </a:solidFill>
                <a:sym typeface="Calibri"/>
              </a:rPr>
            </a:br>
            <a:r>
              <a:rPr lang="es-MX" b="1" dirty="0">
                <a:solidFill>
                  <a:srgbClr val="0687A7"/>
                </a:solidFill>
                <a:sym typeface="Calibri"/>
              </a:rPr>
              <a:t>del Proyecto / Organización / Equipo</a:t>
            </a:r>
            <a:endParaRPr lang="es-MX" b="1" dirty="0">
              <a:solidFill>
                <a:srgbClr val="0687A7"/>
              </a:solidFill>
            </a:endParaRPr>
          </a:p>
        </p:txBody>
      </p:sp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id="{22B4E905-4A7E-434C-BF09-8745464DD8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Descripción general:</a:t>
            </a:r>
          </a:p>
          <a:p>
            <a:endParaRPr lang="es-MX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D0D750-299E-4CBA-A22C-F9A766A08E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46421648-0076-4154-B3C4-409990ED5ACC}"/>
              </a:ext>
            </a:extLst>
          </p:cNvPr>
          <p:cNvSpPr>
            <a:spLocks noGrp="1"/>
          </p:cNvSpPr>
          <p:nvPr>
            <p:ph idx="14"/>
          </p:nvPr>
        </p:nvSpPr>
        <p:spPr/>
        <p:txBody>
          <a:bodyPr/>
          <a:lstStyle/>
          <a:p>
            <a:r>
              <a:rPr lang="es-MX" dirty="0"/>
              <a:t>Fortalezas:</a:t>
            </a:r>
          </a:p>
          <a:p>
            <a:endParaRPr lang="es-MX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F142B90E-7792-4C1A-B7F8-A0332BE701B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contenido 8">
            <a:extLst>
              <a:ext uri="{FF2B5EF4-FFF2-40B4-BE49-F238E27FC236}">
                <a16:creationId xmlns:a16="http://schemas.microsoft.com/office/drawing/2014/main" id="{13803848-FC8D-438A-A644-EEE33F80C1E7}"/>
              </a:ext>
            </a:extLst>
          </p:cNvPr>
          <p:cNvSpPr>
            <a:spLocks noGrp="1"/>
          </p:cNvSpPr>
          <p:nvPr>
            <p:ph idx="16"/>
          </p:nvPr>
        </p:nvSpPr>
        <p:spPr/>
        <p:txBody>
          <a:bodyPr/>
          <a:lstStyle/>
          <a:p>
            <a:r>
              <a:rPr lang="es-MX" dirty="0"/>
              <a:t>Debilidades o retos:</a:t>
            </a:r>
          </a:p>
          <a:p>
            <a:endParaRPr lang="es-MX" dirty="0"/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D3026CED-579A-4DFF-A247-01D8B237BC1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11164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68630291-6456-4958-8F4E-151EF016C3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08892"/>
          </a:xfrm>
        </p:spPr>
        <p:txBody>
          <a:bodyPr/>
          <a:lstStyle/>
          <a:p>
            <a:pPr lvl="0" algn="ctr">
              <a:spcBef>
                <a:spcPts val="0"/>
              </a:spcBef>
            </a:pPr>
            <a:r>
              <a:rPr lang="es-MX" sz="2500" b="1" dirty="0">
                <a:solidFill>
                  <a:srgbClr val="173254"/>
                </a:solidFill>
                <a:sym typeface="Calibri"/>
              </a:rPr>
              <a:t>Redacta tu visión</a:t>
            </a:r>
            <a:endParaRPr lang="es-MX" sz="2500" b="1" dirty="0">
              <a:solidFill>
                <a:srgbClr val="173254"/>
              </a:solidFill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5C8698D5-0830-48CF-B093-F53D27E9F496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741376" y="2743200"/>
            <a:ext cx="5614011" cy="2977662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213965E9-22F9-4875-AC82-CF26D6286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743200"/>
            <a:ext cx="3932237" cy="2977662"/>
          </a:xfrm>
        </p:spPr>
        <p:txBody>
          <a:bodyPr>
            <a:normAutofit/>
          </a:bodyPr>
          <a:lstStyle/>
          <a:p>
            <a:endParaRPr lang="es-MX" sz="1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491ED3B-1574-4A92-BB9A-E5DF11B4ADD6}"/>
              </a:ext>
            </a:extLst>
          </p:cNvPr>
          <p:cNvSpPr txBox="1"/>
          <p:nvPr/>
        </p:nvSpPr>
        <p:spPr>
          <a:xfrm>
            <a:off x="836613" y="1828801"/>
            <a:ext cx="39322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solidFill>
                  <a:srgbClr val="0687A7"/>
                </a:solidFill>
              </a:rPr>
              <a:t>Breve historia que conecte la situación presente y la expectativa a futuro: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E4A2586-656B-4C0E-A643-424FE7969D17}"/>
              </a:ext>
            </a:extLst>
          </p:cNvPr>
          <p:cNvSpPr txBox="1"/>
          <p:nvPr/>
        </p:nvSpPr>
        <p:spPr>
          <a:xfrm>
            <a:off x="5741376" y="2105800"/>
            <a:ext cx="5614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>
                <a:solidFill>
                  <a:srgbClr val="9B1B7D"/>
                </a:solidFill>
              </a:rPr>
              <a:t>Visión:</a:t>
            </a:r>
          </a:p>
        </p:txBody>
      </p:sp>
    </p:spTree>
    <p:extLst>
      <p:ext uri="{BB962C8B-B14F-4D97-AF65-F5344CB8AC3E}">
        <p14:creationId xmlns:p14="http://schemas.microsoft.com/office/powerpoint/2010/main" val="985962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</a:t>
            </a:r>
            <a:br>
              <a:rPr lang="es-MX" b="1" dirty="0">
                <a:sym typeface="Calibri"/>
              </a:rPr>
            </a:br>
            <a:r>
              <a:rPr lang="es-MX" b="1" dirty="0">
                <a:sym typeface="Calibri"/>
              </a:rPr>
              <a:t>para comunicar tu visión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1BCAD8B-C7FE-4007-9C6A-E6D2F630262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r>
              <a:rPr lang="es-MX" dirty="0"/>
              <a:t>¿A quiénes comunicarás tu visión?</a:t>
            </a:r>
            <a:r>
              <a:rPr lang="es-MX" b="0" dirty="0"/>
              <a:t> Justifica por qué</a:t>
            </a:r>
          </a:p>
        </p:txBody>
      </p:sp>
      <p:sp>
        <p:nvSpPr>
          <p:cNvPr id="31" name="Marcador de contenido 30">
            <a:extLst>
              <a:ext uri="{FF2B5EF4-FFF2-40B4-BE49-F238E27FC236}">
                <a16:creationId xmlns:a16="http://schemas.microsoft.com/office/drawing/2014/main" id="{2B44DCE0-9B46-48F7-9CCF-0FD5D19487F2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20000"/>
          </a:bodyPr>
          <a:lstStyle/>
          <a:p>
            <a:endParaRPr lang="es-MX" dirty="0"/>
          </a:p>
        </p:txBody>
      </p:sp>
      <p:sp>
        <p:nvSpPr>
          <p:cNvPr id="26" name="Marcador de contenido 25">
            <a:extLst>
              <a:ext uri="{FF2B5EF4-FFF2-40B4-BE49-F238E27FC236}">
                <a16:creationId xmlns:a16="http://schemas.microsoft.com/office/drawing/2014/main" id="{F5FA60E5-876B-475B-B020-3074557F87D2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838200" y="3588271"/>
            <a:ext cx="10515600" cy="268288"/>
          </a:xfrm>
        </p:spPr>
        <p:txBody>
          <a:bodyPr/>
          <a:lstStyle/>
          <a:p>
            <a:r>
              <a:rPr lang="es-MX" dirty="0"/>
              <a:t>¿Por qué medios harás llegar tu enunciado de visión a todos los interesados?</a:t>
            </a:r>
          </a:p>
        </p:txBody>
      </p:sp>
      <p:sp>
        <p:nvSpPr>
          <p:cNvPr id="32" name="Marcador de contenido 31">
            <a:extLst>
              <a:ext uri="{FF2B5EF4-FFF2-40B4-BE49-F238E27FC236}">
                <a16:creationId xmlns:a16="http://schemas.microsoft.com/office/drawing/2014/main" id="{A781186B-C544-4FD8-A1EA-4B40D1B661B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838200" y="3927077"/>
            <a:ext cx="10515600" cy="268288"/>
          </a:xfrm>
        </p:spPr>
        <p:txBody>
          <a:bodyPr/>
          <a:lstStyle/>
          <a:p>
            <a:endParaRPr lang="es-MX"/>
          </a:p>
        </p:txBody>
      </p:sp>
      <p:sp>
        <p:nvSpPr>
          <p:cNvPr id="28" name="Marcador de contenido 27">
            <a:extLst>
              <a:ext uri="{FF2B5EF4-FFF2-40B4-BE49-F238E27FC236}">
                <a16:creationId xmlns:a16="http://schemas.microsoft.com/office/drawing/2014/main" id="{26165E67-7081-4A8B-B697-9E735080CB40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838200" y="4714040"/>
            <a:ext cx="10515600" cy="268287"/>
          </a:xfrm>
        </p:spPr>
        <p:txBody>
          <a:bodyPr>
            <a:noAutofit/>
          </a:bodyPr>
          <a:lstStyle/>
          <a:p>
            <a:r>
              <a:rPr lang="es-MX" dirty="0"/>
              <a:t>¿Qué líneas de acción generales representa esta visión para tu equipo</a:t>
            </a:r>
            <a:r>
              <a:rPr lang="es-MX" b="0" dirty="0"/>
              <a:t>? (Escribe al menos una por área o encargado de área)</a:t>
            </a:r>
          </a:p>
        </p:txBody>
      </p:sp>
      <p:sp>
        <p:nvSpPr>
          <p:cNvPr id="33" name="Marcador de contenido 32">
            <a:extLst>
              <a:ext uri="{FF2B5EF4-FFF2-40B4-BE49-F238E27FC236}">
                <a16:creationId xmlns:a16="http://schemas.microsoft.com/office/drawing/2014/main" id="{72019FB3-CB9F-47F7-8430-E3E30449F53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38200" y="5346706"/>
            <a:ext cx="10515600" cy="889971"/>
          </a:xfrm>
        </p:spPr>
        <p:txBody>
          <a:bodyPr>
            <a:no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436542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487041"/>
              </p:ext>
            </p:extLst>
          </p:nvPr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173254"/>
                          </a:solidFill>
                        </a:rPr>
                        <a:t>Pautas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B6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pic>
        <p:nvPicPr>
          <p:cNvPr id="9" name="Gráfico 8">
            <a:extLst>
              <a:ext uri="{FF2B5EF4-FFF2-40B4-BE49-F238E27FC236}">
                <a16:creationId xmlns:a16="http://schemas.microsoft.com/office/drawing/2014/main" id="{740E6E36-F594-47CD-B5BE-A83F17D835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2600" y="1607717"/>
            <a:ext cx="1066800" cy="10668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601308" y="2784663"/>
            <a:ext cx="298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Preparar la reunión</a:t>
            </a:r>
          </a:p>
        </p:txBody>
      </p:sp>
    </p:spTree>
    <p:extLst>
      <p:ext uri="{BB962C8B-B14F-4D97-AF65-F5344CB8AC3E}">
        <p14:creationId xmlns:p14="http://schemas.microsoft.com/office/powerpoint/2010/main" val="3762485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áfico 1">
            <a:extLst>
              <a:ext uri="{FF2B5EF4-FFF2-40B4-BE49-F238E27FC236}">
                <a16:creationId xmlns:a16="http://schemas.microsoft.com/office/drawing/2014/main" id="{86FE2462-F193-4F5E-8CC1-8545CD6E68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51149" y="1596266"/>
            <a:ext cx="1089702" cy="1089702"/>
          </a:xfrm>
          <a:prstGeom prst="rect">
            <a:avLst/>
          </a:prstGeom>
        </p:spPr>
      </p:pic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968569"/>
              </p:ext>
            </p:extLst>
          </p:nvPr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173254"/>
                          </a:solidFill>
                        </a:rPr>
                        <a:t>Pautas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6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64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4D64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D4D64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4D64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D4D64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D4D64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D4D649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601308" y="2784663"/>
            <a:ext cx="298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Liderar la reunión</a:t>
            </a:r>
          </a:p>
        </p:txBody>
      </p:sp>
    </p:spTree>
    <p:extLst>
      <p:ext uri="{BB962C8B-B14F-4D97-AF65-F5344CB8AC3E}">
        <p14:creationId xmlns:p14="http://schemas.microsoft.com/office/powerpoint/2010/main" val="3511011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>
            <a:extLst>
              <a:ext uri="{FF2B5EF4-FFF2-40B4-BE49-F238E27FC236}">
                <a16:creationId xmlns:a16="http://schemas.microsoft.com/office/drawing/2014/main" id="{49135C0A-FFCC-4C7D-951A-845F7F412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s-MX" b="1" dirty="0">
                <a:sym typeface="Calibri"/>
              </a:rPr>
              <a:t>Planea una junta efectiva para comunicar tu visión</a:t>
            </a:r>
          </a:p>
        </p:txBody>
      </p:sp>
      <p:graphicFrame>
        <p:nvGraphicFramePr>
          <p:cNvPr id="7" name="Tabla 7">
            <a:extLst>
              <a:ext uri="{FF2B5EF4-FFF2-40B4-BE49-F238E27FC236}">
                <a16:creationId xmlns:a16="http://schemas.microsoft.com/office/drawing/2014/main" id="{C3486C18-4167-4C9B-879C-BFDD814BAEC7}"/>
              </a:ext>
            </a:extLst>
          </p:cNvPr>
          <p:cNvGraphicFramePr>
            <a:graphicFrameLocks noGrp="1"/>
          </p:cNvGraphicFramePr>
          <p:nvPr/>
        </p:nvGraphicFramePr>
        <p:xfrm>
          <a:off x="1453662" y="3434857"/>
          <a:ext cx="9284676" cy="2614246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3094892">
                  <a:extLst>
                    <a:ext uri="{9D8B030D-6E8A-4147-A177-3AD203B41FA5}">
                      <a16:colId xmlns:a16="http://schemas.microsoft.com/office/drawing/2014/main" val="3499556682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05393928"/>
                    </a:ext>
                  </a:extLst>
                </a:gridCol>
                <a:gridCol w="3094892">
                  <a:extLst>
                    <a:ext uri="{9D8B030D-6E8A-4147-A177-3AD203B41FA5}">
                      <a16:colId xmlns:a16="http://schemas.microsoft.com/office/drawing/2014/main" val="2128289347"/>
                    </a:ext>
                  </a:extLst>
                </a:gridCol>
              </a:tblGrid>
              <a:tr h="760046">
                <a:tc>
                  <a:txBody>
                    <a:bodyPr/>
                    <a:lstStyle/>
                    <a:p>
                      <a:pPr algn="ctr"/>
                      <a:r>
                        <a:rPr lang="es-MX" b="1" dirty="0">
                          <a:solidFill>
                            <a:srgbClr val="173254"/>
                          </a:solidFill>
                        </a:rPr>
                        <a:t>Pautas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Acci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o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ne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concretas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AB63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Habilidade</a:t>
                      </a:r>
                      <a:r>
                        <a:rPr lang="es-MX" sz="1800" b="1" dirty="0">
                          <a:solidFill>
                            <a:srgbClr val="173254"/>
                          </a:solidFill>
                        </a:rPr>
                        <a:t>s</a:t>
                      </a: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de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sz="1800" b="1" u="none" strike="noStrike" cap="none" dirty="0">
                          <a:solidFill>
                            <a:srgbClr val="173254"/>
                          </a:solidFill>
                        </a:rPr>
                        <a:t> liderazgo empleadas</a:t>
                      </a:r>
                      <a:endParaRPr lang="es-MX" b="1" dirty="0">
                        <a:solidFill>
                          <a:srgbClr val="173254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AB6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470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00286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86440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011441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519566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rgbClr val="FAB638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4835213"/>
                  </a:ext>
                </a:extLst>
              </a:tr>
            </a:tbl>
          </a:graphicData>
        </a:graphic>
      </p:graphicFrame>
      <p:pic>
        <p:nvPicPr>
          <p:cNvPr id="9" name="Gráfico 8">
            <a:extLst>
              <a:ext uri="{FF2B5EF4-FFF2-40B4-BE49-F238E27FC236}">
                <a16:creationId xmlns:a16="http://schemas.microsoft.com/office/drawing/2014/main" id="{740E6E36-F594-47CD-B5BE-A83F17D835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62600" y="1607717"/>
            <a:ext cx="1066800" cy="1066800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576DDFBD-68EB-46B8-909C-3545B2679736}"/>
              </a:ext>
            </a:extLst>
          </p:cNvPr>
          <p:cNvSpPr txBox="1"/>
          <p:nvPr/>
        </p:nvSpPr>
        <p:spPr>
          <a:xfrm>
            <a:off x="4117731" y="2784663"/>
            <a:ext cx="3956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>
                <a:solidFill>
                  <a:srgbClr val="24B0A6"/>
                </a:solidFill>
              </a:rPr>
              <a:t>Dar seguimiento a la reunión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C6456199-0DD1-42B4-B936-64B6EFA2EA2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63200" y="1612595"/>
            <a:ext cx="1065600" cy="10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032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45855CE8-8298-4F51-BC98-B02B4DDA4D6B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MX" dirty="0">
                <a:solidFill>
                  <a:srgbClr val="173254"/>
                </a:solidFill>
              </a:rPr>
              <a:t>Uno de los participantes que debía presentar información durante la junta no llega a la reunión:</a:t>
            </a:r>
          </a:p>
        </p:txBody>
      </p:sp>
      <p:sp>
        <p:nvSpPr>
          <p:cNvPr id="18" name="Título 17">
            <a:extLst>
              <a:ext uri="{FF2B5EF4-FFF2-40B4-BE49-F238E27FC236}">
                <a16:creationId xmlns:a16="http://schemas.microsoft.com/office/drawing/2014/main" id="{96ABAC5C-F7F4-4F4F-A094-DA38420FF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b="1" dirty="0"/>
              <a:t>Situaciones inesperadas a </a:t>
            </a:r>
            <a:br>
              <a:rPr lang="es-MX" b="1" dirty="0"/>
            </a:br>
            <a:r>
              <a:rPr lang="es-MX" b="1" dirty="0"/>
              <a:t>resolver durante la junta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id="{C81C0012-BB9B-47AA-97B3-CB1DF45C1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id="{5EF6DA5E-7805-422A-AB43-BB81D82EB3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38200" y="4363941"/>
            <a:ext cx="9841523" cy="559751"/>
          </a:xfrm>
        </p:spPr>
        <p:txBody>
          <a:bodyPr>
            <a:normAutofit/>
          </a:bodyPr>
          <a:lstStyle/>
          <a:p>
            <a:r>
              <a:rPr lang="es-MX" sz="1300" dirty="0">
                <a:solidFill>
                  <a:srgbClr val="173254"/>
                </a:solidFill>
              </a:rPr>
              <a:t>Uno de los miembros del equipo expresa desacuerdo con la visión propuesta y muestra gran influencia en una parte de los asistentes:</a:t>
            </a:r>
          </a:p>
          <a:p>
            <a:endParaRPr lang="es-MX" dirty="0"/>
          </a:p>
        </p:txBody>
      </p:sp>
      <p:sp>
        <p:nvSpPr>
          <p:cNvPr id="22" name="Marcador de texto 21">
            <a:extLst>
              <a:ext uri="{FF2B5EF4-FFF2-40B4-BE49-F238E27FC236}">
                <a16:creationId xmlns:a16="http://schemas.microsoft.com/office/drawing/2014/main" id="{A4B624C9-F52C-4330-8D6E-76BD1E565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38200" y="4923691"/>
            <a:ext cx="10394950" cy="964039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23" name="Elipse 22">
            <a:extLst>
              <a:ext uri="{FF2B5EF4-FFF2-40B4-BE49-F238E27FC236}">
                <a16:creationId xmlns:a16="http://schemas.microsoft.com/office/drawing/2014/main" id="{1A873971-6E7E-4992-A637-E73E79A4EADD}"/>
              </a:ext>
            </a:extLst>
          </p:cNvPr>
          <p:cNvSpPr/>
          <p:nvPr/>
        </p:nvSpPr>
        <p:spPr>
          <a:xfrm>
            <a:off x="541167" y="2522065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6" name="Elipse 25">
            <a:extLst>
              <a:ext uri="{FF2B5EF4-FFF2-40B4-BE49-F238E27FC236}">
                <a16:creationId xmlns:a16="http://schemas.microsoft.com/office/drawing/2014/main" id="{F3AE8E5E-88BD-4900-AAE7-603829B57F6A}"/>
              </a:ext>
            </a:extLst>
          </p:cNvPr>
          <p:cNvSpPr/>
          <p:nvPr/>
        </p:nvSpPr>
        <p:spPr>
          <a:xfrm>
            <a:off x="11616709" y="6344050"/>
            <a:ext cx="153100" cy="153100"/>
          </a:xfrm>
          <a:prstGeom prst="ellipse">
            <a:avLst/>
          </a:prstGeom>
          <a:solidFill>
            <a:srgbClr val="17325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05898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292</Words>
  <Application>Microsoft Office PowerPoint</Application>
  <PresentationFormat>Panorámica</PresentationFormat>
  <Paragraphs>48</Paragraphs>
  <Slides>11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Open Sans</vt:lpstr>
      <vt:lpstr>Open Sans bold</vt:lpstr>
      <vt:lpstr>Playfair Display</vt:lpstr>
      <vt:lpstr>Tema de Office</vt:lpstr>
      <vt:lpstr>Presentación de PowerPoint</vt:lpstr>
      <vt:lpstr>Define tu posición de liderazgo</vt:lpstr>
      <vt:lpstr>Situación actual  del Proyecto / Organización / Equipo</vt:lpstr>
      <vt:lpstr>Redacta tu visión</vt:lpstr>
      <vt:lpstr>Planea una junta efectiva para comunicar tu visión</vt:lpstr>
      <vt:lpstr>Planea una junta efectiva para comunicar tu visión</vt:lpstr>
      <vt:lpstr>Planea una junta efectiva para comunicar tu visión</vt:lpstr>
      <vt:lpstr>Planea una junta efectiva para comunicar tu visión</vt:lpstr>
      <vt:lpstr>Situaciones inesperadas a  resolver durante la junta</vt:lpstr>
      <vt:lpstr>Situaciones inesperadas a  resolver durante la junta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 Flors</dc:creator>
  <cp:lastModifiedBy>Rosa</cp:lastModifiedBy>
  <cp:revision>74</cp:revision>
  <dcterms:created xsi:type="dcterms:W3CDTF">2019-10-02T17:46:59Z</dcterms:created>
  <dcterms:modified xsi:type="dcterms:W3CDTF">2021-03-18T18:14:38Z</dcterms:modified>
</cp:coreProperties>
</file>