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254"/>
    <a:srgbClr val="BBE0FA"/>
    <a:srgbClr val="12AB9F"/>
    <a:srgbClr val="1480A2"/>
    <a:srgbClr val="FAB638"/>
    <a:srgbClr val="69CFBD"/>
    <a:srgbClr val="CBD211"/>
    <a:srgbClr val="E71B7E"/>
    <a:srgbClr val="D4D649"/>
    <a:srgbClr val="D6E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173254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BBE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499427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499427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499427" y="5283358"/>
            <a:ext cx="140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252074" y="5133592"/>
            <a:ext cx="1962559" cy="173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2AB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2AB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-5837" y="-55135"/>
            <a:ext cx="1180844" cy="1344851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1021088" y="5525384"/>
            <a:ext cx="1180844" cy="134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2AB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2AB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C680E74-1475-4F6F-843A-73FEEBB5BB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1021087" y="-20705"/>
            <a:ext cx="1180844" cy="134485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E496647-EFD2-4D5E-A403-BD150589C2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5832" y="5525384"/>
            <a:ext cx="1180844" cy="134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69CF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107" y="5215744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8312" y="-8313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69CF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24938" y="-24939"/>
            <a:ext cx="12240749" cy="6899564"/>
            <a:chOff x="-8312" y="-24939"/>
            <a:chExt cx="12240749" cy="6899564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4733" y="5224057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-8312" y="-24939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46564"/>
            <a:ext cx="12192000" cy="611436"/>
          </a:xfrm>
          <a:prstGeom prst="rect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22/03/2021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5917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Demuestra habilidades de pensamiento crítico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1732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Revisa o aclara el proceso si estás</a:t>
            </a:r>
          </a:p>
          <a:p>
            <a:pPr algn="ctr"/>
            <a:r>
              <a:rPr lang="es-MX" sz="2800" b="1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inseguro de la decisión</a:t>
            </a:r>
            <a:endParaRPr lang="es-MX" sz="2800" dirty="0">
              <a:solidFill>
                <a:srgbClr val="173254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044556"/>
            <a:ext cx="10120313" cy="3760931"/>
          </a:xfrm>
        </p:spPr>
        <p:txBody>
          <a:bodyPr/>
          <a:lstStyle/>
          <a:p>
            <a:r>
              <a:rPr lang="es-MX" dirty="0"/>
              <a:t>(Menciona qué otra información necesitarías para tomar una decisión informada y dónde podrías encontrarla).</a:t>
            </a:r>
          </a:p>
          <a:p>
            <a:endParaRPr lang="es-MX" dirty="0"/>
          </a:p>
        </p:txBody>
      </p:sp>
      <p:sp>
        <p:nvSpPr>
          <p:cNvPr id="4" name="Diagrama de flujo: proceso 3">
            <a:extLst>
              <a:ext uri="{FF2B5EF4-FFF2-40B4-BE49-F238E27FC236}">
                <a16:creationId xmlns:a16="http://schemas.microsoft.com/office/drawing/2014/main" id="{1DF345D4-CE07-4069-9434-56E2D1676CF3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BBE0FA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300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600" b="1" dirty="0" err="1"/>
              <a:t>Deﬁne</a:t>
            </a:r>
            <a:r>
              <a:rPr lang="es-MX" sz="2600" b="1" dirty="0"/>
              <a:t> con claridad la</a:t>
            </a:r>
            <a:br>
              <a:rPr lang="es-MX" sz="2600" b="1" dirty="0"/>
            </a:br>
            <a:r>
              <a:rPr lang="es-MX" sz="2600" b="1" dirty="0"/>
              <a:t>situación o problema</a:t>
            </a: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Identiﬁca</a:t>
            </a:r>
            <a:r>
              <a:rPr lang="es-MX" b="1" dirty="0"/>
              <a:t> y recopila información de</a:t>
            </a:r>
            <a:br>
              <a:rPr lang="es-MX" b="1" dirty="0"/>
            </a:br>
            <a:r>
              <a:rPr lang="es-MX" b="1" dirty="0"/>
              <a:t>diversas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Analiza y evalúa la información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Título de la referencia: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Sus argumentos: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55A716F-E224-47D3-8D95-1686F9EAAF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Datos y hechos </a:t>
            </a:r>
            <a:r>
              <a:rPr lang="es-MX" i="1" dirty="0"/>
              <a:t>versus</a:t>
            </a:r>
            <a:r>
              <a:rPr lang="es-MX" dirty="0"/>
              <a:t> opiniones en la referencia:</a:t>
            </a:r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965D397A-85B7-4050-BC12-CB9CFAF868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Posible tendencia en la referencia:</a:t>
            </a:r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EBB84956-07F2-4F89-9A69-FB470B06700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4522804"/>
            <a:ext cx="153100" cy="153100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Lógica de los argumentos: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Analiza y evalúa la información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Señales de credibilidad que sustentan la evidencia: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88" y="3051318"/>
            <a:ext cx="2786988" cy="755363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Analiza y evalúa la información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id="{9E57A64F-9BAF-407E-BE98-A4CEF1A6AE4A}"/>
              </a:ext>
            </a:extLst>
          </p:cNvPr>
          <p:cNvSpPr txBox="1">
            <a:spLocks/>
          </p:cNvSpPr>
          <p:nvPr/>
        </p:nvSpPr>
        <p:spPr>
          <a:xfrm>
            <a:off x="5741376" y="936248"/>
            <a:ext cx="4923693" cy="6254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18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Otros aspectos relevantes en el análisis de la referencia: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Toma una decisión informada</a:t>
            </a:r>
            <a:endParaRPr lang="es-MX" sz="2800" dirty="0">
              <a:solidFill>
                <a:srgbClr val="173254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BBE0FA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144</Words>
  <Application>Microsoft Office PowerPoint</Application>
  <PresentationFormat>Panorámica</PresentationFormat>
  <Paragraphs>27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Deﬁne con claridad la situación o problema</vt:lpstr>
      <vt:lpstr>Identiﬁca y recopila información de diversas fuentes</vt:lpstr>
      <vt:lpstr>Deﬁne la postura de las fuentes</vt:lpstr>
      <vt:lpstr>Deﬁne la postura de las fuentes</vt:lpstr>
      <vt:lpstr>Analiza y evalúa la información</vt:lpstr>
      <vt:lpstr>Analiza y evalúa la información</vt:lpstr>
      <vt:lpstr>Analiza y evalúa la información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46</cp:revision>
  <dcterms:created xsi:type="dcterms:W3CDTF">2019-10-02T17:46:59Z</dcterms:created>
  <dcterms:modified xsi:type="dcterms:W3CDTF">2021-03-22T17:43:21Z</dcterms:modified>
</cp:coreProperties>
</file>